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media1.mp4" ContentType="video/unknown"/>
  <Override PartName="/ppt/media/image14.jpeg" ContentType="image/jpeg"/>
  <Override PartName="/ppt/media/image1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roxima Nova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roxima Nova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roxima Nova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roxima Nova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roxima Nova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roxima Nova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roxima Nova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roxima Nova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Proxima Nov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FF"/>
          </a:solidFill>
        </a:fill>
      </a:tcStyle>
    </a:wholeTbl>
    <a:band2H>
      <a:tcTxStyle b="def" i="def"/>
      <a:tcStyle>
        <a:tcBdr/>
        <a:fill>
          <a:solidFill>
            <a:srgbClr val="E6E7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BCA"/>
          </a:solidFill>
        </a:fill>
      </a:tcStyle>
    </a:wholeTbl>
    <a:band2H>
      <a:tcTxStyle b="def" i="def"/>
      <a:tcStyle>
        <a:tcBdr/>
        <a:fill>
          <a:solidFill>
            <a:srgbClr val="FFF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9D9"/>
          </a:solidFill>
        </a:fill>
      </a:tcStyle>
    </a:wholeTbl>
    <a:band2H>
      <a:tcTxStyle b="def" i="def"/>
      <a:tcStyle>
        <a:tcBdr/>
        <a:fill>
          <a:solidFill>
            <a:srgbClr val="E6F4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gif>
</file>

<file path=ppt/media/image1.jpeg>
</file>

<file path=ppt/media/image1.png>
</file>

<file path=ppt/media/image10.jpeg>
</file>

<file path=ppt/media/image10.png>
</file>

<file path=ppt/media/image11.jpeg>
</file>

<file path=ppt/media/image11.png>
</file>

<file path=ppt/media/image12.jpeg>
</file>

<file path=ppt/media/image12.png>
</file>

<file path=ppt/media/image13.jpeg>
</file>

<file path=ppt/media/image13.png>
</file>

<file path=ppt/media/image14.jpeg>
</file>

<file path=ppt/media/image14.png>
</file>

<file path=ppt/media/image15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1" name="Shape 34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Proxima Nova"/>
      </a:defRPr>
    </a:lvl1pPr>
    <a:lvl2pPr indent="228600" latinLnBrk="0">
      <a:defRPr sz="1200">
        <a:latin typeface="+mn-lt"/>
        <a:ea typeface="+mn-ea"/>
        <a:cs typeface="+mn-cs"/>
        <a:sym typeface="Proxima Nova"/>
      </a:defRPr>
    </a:lvl2pPr>
    <a:lvl3pPr indent="457200" latinLnBrk="0">
      <a:defRPr sz="1200">
        <a:latin typeface="+mn-lt"/>
        <a:ea typeface="+mn-ea"/>
        <a:cs typeface="+mn-cs"/>
        <a:sym typeface="Proxima Nova"/>
      </a:defRPr>
    </a:lvl3pPr>
    <a:lvl4pPr indent="685800" latinLnBrk="0">
      <a:defRPr sz="1200">
        <a:latin typeface="+mn-lt"/>
        <a:ea typeface="+mn-ea"/>
        <a:cs typeface="+mn-cs"/>
        <a:sym typeface="Proxima Nova"/>
      </a:defRPr>
    </a:lvl4pPr>
    <a:lvl5pPr indent="914400" latinLnBrk="0">
      <a:defRPr sz="1200">
        <a:latin typeface="+mn-lt"/>
        <a:ea typeface="+mn-ea"/>
        <a:cs typeface="+mn-cs"/>
        <a:sym typeface="Proxima Nova"/>
      </a:defRPr>
    </a:lvl5pPr>
    <a:lvl6pPr indent="1143000" latinLnBrk="0">
      <a:defRPr sz="1200">
        <a:latin typeface="+mn-lt"/>
        <a:ea typeface="+mn-ea"/>
        <a:cs typeface="+mn-cs"/>
        <a:sym typeface="Proxima Nova"/>
      </a:defRPr>
    </a:lvl6pPr>
    <a:lvl7pPr indent="1371600" latinLnBrk="0">
      <a:defRPr sz="1200">
        <a:latin typeface="+mn-lt"/>
        <a:ea typeface="+mn-ea"/>
        <a:cs typeface="+mn-cs"/>
        <a:sym typeface="Proxima Nova"/>
      </a:defRPr>
    </a:lvl7pPr>
    <a:lvl8pPr indent="1600200" latinLnBrk="0">
      <a:defRPr sz="1200">
        <a:latin typeface="+mn-lt"/>
        <a:ea typeface="+mn-ea"/>
        <a:cs typeface="+mn-cs"/>
        <a:sym typeface="Proxima Nova"/>
      </a:defRPr>
    </a:lvl8pPr>
    <a:lvl9pPr indent="1828800" latinLnBrk="0">
      <a:defRPr sz="1200">
        <a:latin typeface="+mn-lt"/>
        <a:ea typeface="+mn-ea"/>
        <a:cs typeface="+mn-cs"/>
        <a:sym typeface="Proxima Nova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 Blue Background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lick to edit Master title style"/>
          <p:cNvSpPr txBox="1"/>
          <p:nvPr>
            <p:ph type="title" hasCustomPrompt="1"/>
          </p:nvPr>
        </p:nvSpPr>
        <p:spPr>
          <a:xfrm>
            <a:off x="307522" y="177801"/>
            <a:ext cx="10836729" cy="260733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29184" y="2797831"/>
            <a:ext cx="10834117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>
                <a:solidFill>
                  <a:srgbClr val="FFFFFF"/>
                </a:solidFill>
              </a:defRPr>
            </a:lvl1pPr>
            <a:lvl2pPr marL="0" indent="457200">
              <a:buSzTx/>
              <a:buNone/>
              <a:defRPr b="1">
                <a:solidFill>
                  <a:srgbClr val="FFFFFF"/>
                </a:solidFill>
              </a:defRPr>
            </a:lvl2pPr>
            <a:lvl3pPr marL="0" indent="914400">
              <a:buSzTx/>
              <a:buNone/>
              <a:defRPr b="1">
                <a:solidFill>
                  <a:srgbClr val="FFFFFF"/>
                </a:solidFill>
              </a:defRPr>
            </a:lvl3pPr>
            <a:lvl4pPr marL="0" indent="1371600">
              <a:buSzTx/>
              <a:buNone/>
              <a:defRPr b="1">
                <a:solidFill>
                  <a:srgbClr val="FFFFFF"/>
                </a:solidFill>
              </a:defRPr>
            </a:lvl4pPr>
            <a:lvl5pPr marL="0" indent="1828800">
              <a:buSzTx/>
              <a:buNone/>
              <a:defRPr b="1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White Background Top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le Text"/>
          <p:cNvSpPr txBox="1"/>
          <p:nvPr>
            <p:ph type="title"/>
          </p:nvPr>
        </p:nvSpPr>
        <p:spPr>
          <a:xfrm>
            <a:off x="310134" y="3496733"/>
            <a:ext cx="10189082" cy="131094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0" name="Body Level One…"/>
          <p:cNvSpPr txBox="1"/>
          <p:nvPr>
            <p:ph type="body" sz="quarter" idx="1"/>
          </p:nvPr>
        </p:nvSpPr>
        <p:spPr>
          <a:xfrm>
            <a:off x="329184" y="4807680"/>
            <a:ext cx="10155264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/>
            </a:lvl1pPr>
            <a:lvl2pPr marL="0" indent="457200">
              <a:buSzTx/>
              <a:buNone/>
              <a:defRPr b="1" sz="1400"/>
            </a:lvl2pPr>
            <a:lvl3pPr marL="0" indent="914400">
              <a:buSzTx/>
              <a:buNone/>
              <a:defRPr b="1" sz="1400"/>
            </a:lvl3pPr>
            <a:lvl4pPr marL="0" indent="1371600">
              <a:buSzTx/>
              <a:buNone/>
              <a:defRPr b="1" sz="1400"/>
            </a:lvl4pPr>
            <a:lvl5pPr marL="0" indent="1828800">
              <a:buSzTx/>
              <a:buNone/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Picture Placeholder 4"/>
          <p:cNvSpPr/>
          <p:nvPr>
            <p:ph type="pic" idx="21"/>
          </p:nvPr>
        </p:nvSpPr>
        <p:spPr>
          <a:xfrm>
            <a:off x="0" y="0"/>
            <a:ext cx="12188953" cy="337413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Blue Background Top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3"/>
          <p:cNvSpPr/>
          <p:nvPr/>
        </p:nvSpPr>
        <p:spPr>
          <a:xfrm>
            <a:off x="0" y="3374135"/>
            <a:ext cx="12192000" cy="348386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10" name="Title Text"/>
          <p:cNvSpPr txBox="1"/>
          <p:nvPr>
            <p:ph type="title"/>
          </p:nvPr>
        </p:nvSpPr>
        <p:spPr>
          <a:xfrm>
            <a:off x="310134" y="3496733"/>
            <a:ext cx="10189082" cy="131094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1" name="Body Level One…"/>
          <p:cNvSpPr txBox="1"/>
          <p:nvPr>
            <p:ph type="body" sz="quarter" idx="1"/>
          </p:nvPr>
        </p:nvSpPr>
        <p:spPr>
          <a:xfrm>
            <a:off x="329184" y="4809744"/>
            <a:ext cx="10155264" cy="73152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>
                <a:solidFill>
                  <a:srgbClr val="FFFFFF"/>
                </a:solidFill>
              </a:defRPr>
            </a:lvl1pPr>
            <a:lvl2pPr marL="0" indent="457200">
              <a:buSzTx/>
              <a:buNone/>
              <a:defRPr b="1" sz="1400">
                <a:solidFill>
                  <a:srgbClr val="FFFFFF"/>
                </a:solidFill>
              </a:defRPr>
            </a:lvl2pPr>
            <a:lvl3pPr marL="0" indent="914400">
              <a:buSzTx/>
              <a:buNone/>
              <a:defRPr b="1" sz="1400">
                <a:solidFill>
                  <a:srgbClr val="FFFFFF"/>
                </a:solidFill>
              </a:defRPr>
            </a:lvl3pPr>
            <a:lvl4pPr marL="0" indent="1371600">
              <a:buSzTx/>
              <a:buNone/>
              <a:defRPr b="1" sz="1400">
                <a:solidFill>
                  <a:srgbClr val="FFFFFF"/>
                </a:solidFill>
              </a:defRPr>
            </a:lvl4pPr>
            <a:lvl5pPr marL="0" indent="1828800">
              <a:buSzTx/>
              <a:buNone/>
              <a:defRPr b="1" sz="14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Picture Placeholder 4"/>
          <p:cNvSpPr/>
          <p:nvPr>
            <p:ph type="pic" idx="21"/>
          </p:nvPr>
        </p:nvSpPr>
        <p:spPr>
          <a:xfrm>
            <a:off x="0" y="0"/>
            <a:ext cx="12188953" cy="337413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White Background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le Text"/>
          <p:cNvSpPr txBox="1"/>
          <p:nvPr>
            <p:ph type="title"/>
          </p:nvPr>
        </p:nvSpPr>
        <p:spPr>
          <a:xfrm>
            <a:off x="310134" y="3496733"/>
            <a:ext cx="10189082" cy="131094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329184" y="4809744"/>
            <a:ext cx="10155264" cy="73152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/>
            </a:lvl1pPr>
            <a:lvl2pPr marL="0" indent="457200">
              <a:buSzTx/>
              <a:buNone/>
              <a:defRPr b="1" sz="1400"/>
            </a:lvl2pPr>
            <a:lvl3pPr marL="0" indent="914400">
              <a:buSzTx/>
              <a:buNone/>
              <a:defRPr b="1" sz="1400"/>
            </a:lvl3pPr>
            <a:lvl4pPr marL="0" indent="1371600">
              <a:buSzTx/>
              <a:buNone/>
              <a:defRPr b="1" sz="1400"/>
            </a:lvl4pPr>
            <a:lvl5pPr marL="0" indent="1828800">
              <a:buSzTx/>
              <a:buNone/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Rectangle 3"/>
          <p:cNvSpPr/>
          <p:nvPr/>
        </p:nvSpPr>
        <p:spPr>
          <a:xfrm>
            <a:off x="0" y="0"/>
            <a:ext cx="12192000" cy="337413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23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rcRect l="16166" t="0" r="0" b="0"/>
          <a:stretch>
            <a:fillRect/>
          </a:stretch>
        </p:blipFill>
        <p:spPr>
          <a:xfrm>
            <a:off x="-1" y="529861"/>
            <a:ext cx="11239719" cy="2327451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White Background Data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 Text"/>
          <p:cNvSpPr txBox="1"/>
          <p:nvPr>
            <p:ph type="title"/>
          </p:nvPr>
        </p:nvSpPr>
        <p:spPr>
          <a:xfrm>
            <a:off x="310134" y="3496733"/>
            <a:ext cx="10189082" cy="131094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2" name="Body Level One…"/>
          <p:cNvSpPr txBox="1"/>
          <p:nvPr>
            <p:ph type="body" sz="quarter" idx="1"/>
          </p:nvPr>
        </p:nvSpPr>
        <p:spPr>
          <a:xfrm>
            <a:off x="329184" y="4809744"/>
            <a:ext cx="10155264" cy="73152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/>
            </a:lvl1pPr>
            <a:lvl2pPr marL="0" indent="457200">
              <a:buSzTx/>
              <a:buNone/>
              <a:defRPr b="1" sz="1400"/>
            </a:lvl2pPr>
            <a:lvl3pPr marL="0" indent="914400">
              <a:buSzTx/>
              <a:buNone/>
              <a:defRPr b="1" sz="1400"/>
            </a:lvl3pPr>
            <a:lvl4pPr marL="0" indent="1371600">
              <a:buSzTx/>
              <a:buNone/>
              <a:defRPr b="1" sz="1400"/>
            </a:lvl4pPr>
            <a:lvl5pPr marL="0" indent="1828800">
              <a:buSzTx/>
              <a:buNone/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Rectangle 3"/>
          <p:cNvSpPr/>
          <p:nvPr/>
        </p:nvSpPr>
        <p:spPr>
          <a:xfrm>
            <a:off x="-1" y="0"/>
            <a:ext cx="12188954" cy="337413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34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55600"/>
            <a:ext cx="11895139" cy="2683368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White Background Lef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 Text"/>
          <p:cNvSpPr txBox="1"/>
          <p:nvPr>
            <p:ph type="title"/>
          </p:nvPr>
        </p:nvSpPr>
        <p:spPr>
          <a:xfrm>
            <a:off x="6350301" y="355600"/>
            <a:ext cx="5525787" cy="3097414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3" name="Body Level One…"/>
          <p:cNvSpPr txBox="1"/>
          <p:nvPr>
            <p:ph type="body" sz="quarter" idx="1"/>
          </p:nvPr>
        </p:nvSpPr>
        <p:spPr>
          <a:xfrm>
            <a:off x="6373367" y="3456432"/>
            <a:ext cx="5491969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/>
            </a:lvl1pPr>
            <a:lvl2pPr marL="0" indent="457200">
              <a:buSzTx/>
              <a:buNone/>
              <a:defRPr b="1" sz="1400"/>
            </a:lvl2pPr>
            <a:lvl3pPr marL="0" indent="914400">
              <a:buSzTx/>
              <a:buNone/>
              <a:defRPr b="1" sz="1400"/>
            </a:lvl3pPr>
            <a:lvl4pPr marL="0" indent="1371600">
              <a:buSzTx/>
              <a:buNone/>
              <a:defRPr b="1" sz="1400"/>
            </a:lvl4pPr>
            <a:lvl5pPr marL="0" indent="1828800">
              <a:buSzTx/>
              <a:buNone/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Picture Placeholder 4"/>
          <p:cNvSpPr/>
          <p:nvPr>
            <p:ph type="pic" idx="2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5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Blue Background Lef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 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53" name="Title Text"/>
          <p:cNvSpPr txBox="1"/>
          <p:nvPr>
            <p:ph type="title"/>
          </p:nvPr>
        </p:nvSpPr>
        <p:spPr>
          <a:xfrm>
            <a:off x="6350301" y="355600"/>
            <a:ext cx="5525787" cy="3097414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4" name="Body Level One…"/>
          <p:cNvSpPr txBox="1"/>
          <p:nvPr>
            <p:ph type="body" sz="quarter" idx="1"/>
          </p:nvPr>
        </p:nvSpPr>
        <p:spPr>
          <a:xfrm>
            <a:off x="6373367" y="3456432"/>
            <a:ext cx="5491969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>
                <a:solidFill>
                  <a:srgbClr val="FFFFFF"/>
                </a:solidFill>
              </a:defRPr>
            </a:lvl1pPr>
            <a:lvl2pPr marL="0" indent="457200">
              <a:buSzTx/>
              <a:buNone/>
              <a:defRPr b="1" sz="1400">
                <a:solidFill>
                  <a:srgbClr val="FFFFFF"/>
                </a:solidFill>
              </a:defRPr>
            </a:lvl2pPr>
            <a:lvl3pPr marL="0" indent="914400">
              <a:buSzTx/>
              <a:buNone/>
              <a:defRPr b="1" sz="1400">
                <a:solidFill>
                  <a:srgbClr val="FFFFFF"/>
                </a:solidFill>
              </a:defRPr>
            </a:lvl3pPr>
            <a:lvl4pPr marL="0" indent="1371600">
              <a:buSzTx/>
              <a:buNone/>
              <a:defRPr b="1" sz="1400">
                <a:solidFill>
                  <a:srgbClr val="FFFFFF"/>
                </a:solidFill>
              </a:defRPr>
            </a:lvl4pPr>
            <a:lvl5pPr marL="0" indent="1828800">
              <a:buSzTx/>
              <a:buNone/>
              <a:defRPr b="1" sz="14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Picture Placeholder 4"/>
          <p:cNvSpPr/>
          <p:nvPr>
            <p:ph type="pic" idx="2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White Background Left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ectangle 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4" name="Title Text"/>
          <p:cNvSpPr txBox="1"/>
          <p:nvPr>
            <p:ph type="title"/>
          </p:nvPr>
        </p:nvSpPr>
        <p:spPr>
          <a:xfrm>
            <a:off x="6350301" y="355600"/>
            <a:ext cx="5525787" cy="3097414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5" name="Body Level One…"/>
          <p:cNvSpPr txBox="1"/>
          <p:nvPr>
            <p:ph type="body" sz="quarter" idx="1"/>
          </p:nvPr>
        </p:nvSpPr>
        <p:spPr>
          <a:xfrm>
            <a:off x="6373367" y="3456432"/>
            <a:ext cx="5491969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/>
            </a:lvl1pPr>
            <a:lvl2pPr marL="0" indent="457200">
              <a:buSzTx/>
              <a:buNone/>
              <a:defRPr b="1" sz="1400"/>
            </a:lvl2pPr>
            <a:lvl3pPr marL="0" indent="914400">
              <a:buSzTx/>
              <a:buNone/>
              <a:defRPr b="1" sz="1400"/>
            </a:lvl3pPr>
            <a:lvl4pPr marL="0" indent="1371600">
              <a:buSzTx/>
              <a:buNone/>
              <a:defRPr b="1" sz="1400"/>
            </a:lvl4pPr>
            <a:lvl5pPr marL="0" indent="1828800">
              <a:buSzTx/>
              <a:buNone/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rcRect l="62932" t="0" r="0" b="0"/>
          <a:stretch>
            <a:fillRect/>
          </a:stretch>
        </p:blipFill>
        <p:spPr>
          <a:xfrm rot="16200000">
            <a:off x="50443" y="2541004"/>
            <a:ext cx="5880103" cy="2753892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White Background Left Data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Rectangle 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5" name="Title Text"/>
          <p:cNvSpPr txBox="1"/>
          <p:nvPr>
            <p:ph type="title"/>
          </p:nvPr>
        </p:nvSpPr>
        <p:spPr>
          <a:xfrm>
            <a:off x="6350301" y="355600"/>
            <a:ext cx="5525787" cy="3097414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6" name="Body Level One…"/>
          <p:cNvSpPr txBox="1"/>
          <p:nvPr>
            <p:ph type="body" sz="quarter" idx="1"/>
          </p:nvPr>
        </p:nvSpPr>
        <p:spPr>
          <a:xfrm>
            <a:off x="6373367" y="3456432"/>
            <a:ext cx="5491969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/>
            </a:lvl1pPr>
            <a:lvl2pPr marL="0" indent="457200">
              <a:buSzTx/>
              <a:buNone/>
              <a:defRPr b="1" sz="1400"/>
            </a:lvl2pPr>
            <a:lvl3pPr marL="0" indent="914400">
              <a:buSzTx/>
              <a:buNone/>
              <a:defRPr b="1" sz="1400"/>
            </a:lvl3pPr>
            <a:lvl4pPr marL="0" indent="1371600">
              <a:buSzTx/>
              <a:buNone/>
              <a:defRPr b="1" sz="1400"/>
            </a:lvl4pPr>
            <a:lvl5pPr marL="0" indent="1828800">
              <a:buSzTx/>
              <a:buNone/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77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6686" y="1109132"/>
            <a:ext cx="4835095" cy="4278817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White Background Light Bu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ectangle 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86" name="Title Text"/>
          <p:cNvSpPr txBox="1"/>
          <p:nvPr>
            <p:ph type="title"/>
          </p:nvPr>
        </p:nvSpPr>
        <p:spPr>
          <a:xfrm>
            <a:off x="310134" y="355600"/>
            <a:ext cx="5525786" cy="3097414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7" name="Body Level One…"/>
          <p:cNvSpPr txBox="1"/>
          <p:nvPr>
            <p:ph type="body" sz="quarter" idx="1"/>
          </p:nvPr>
        </p:nvSpPr>
        <p:spPr>
          <a:xfrm>
            <a:off x="329184" y="3456432"/>
            <a:ext cx="5525786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/>
            </a:lvl1pPr>
            <a:lvl2pPr marL="0" indent="457200">
              <a:buSzTx/>
              <a:buNone/>
              <a:defRPr b="1" sz="1400"/>
            </a:lvl2pPr>
            <a:lvl3pPr marL="0" indent="914400">
              <a:buSzTx/>
              <a:buNone/>
              <a:defRPr b="1" sz="1400"/>
            </a:lvl3pPr>
            <a:lvl4pPr marL="0" indent="1371600">
              <a:buSzTx/>
              <a:buNone/>
              <a:defRPr b="1" sz="1400"/>
            </a:lvl4pPr>
            <a:lvl5pPr marL="0" indent="1828800">
              <a:buSzTx/>
              <a:buNone/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88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50234" y="0"/>
            <a:ext cx="3576200" cy="5084065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Slide White Background Data Symb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97" name="Title Text"/>
          <p:cNvSpPr txBox="1"/>
          <p:nvPr>
            <p:ph type="title"/>
          </p:nvPr>
        </p:nvSpPr>
        <p:spPr>
          <a:xfrm>
            <a:off x="310895" y="355600"/>
            <a:ext cx="5525787" cy="3097414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98" name="Body Level One…"/>
          <p:cNvSpPr txBox="1"/>
          <p:nvPr>
            <p:ph type="body" sz="quarter" idx="1"/>
          </p:nvPr>
        </p:nvSpPr>
        <p:spPr>
          <a:xfrm>
            <a:off x="329184" y="3456432"/>
            <a:ext cx="5491968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 sz="1400"/>
            </a:lvl1pPr>
            <a:lvl2pPr marL="0" indent="457200">
              <a:buSzTx/>
              <a:buNone/>
              <a:defRPr b="1" sz="1400"/>
            </a:lvl2pPr>
            <a:lvl3pPr marL="0" indent="914400">
              <a:buSzTx/>
              <a:buNone/>
              <a:defRPr b="1" sz="1400"/>
            </a:lvl3pPr>
            <a:lvl4pPr marL="0" indent="1371600">
              <a:buSzTx/>
              <a:buNone/>
              <a:defRPr b="1" sz="1400"/>
            </a:lvl4pPr>
            <a:lvl5pPr marL="0" indent="1828800">
              <a:buSzTx/>
              <a:buNone/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99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87166" y="1219200"/>
            <a:ext cx="3650552" cy="5638799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lick to edit Master title style"/>
          <p:cNvSpPr txBox="1"/>
          <p:nvPr>
            <p:ph type="title" hasCustomPrompt="1"/>
          </p:nvPr>
        </p:nvSpPr>
        <p:spPr>
          <a:xfrm>
            <a:off x="307522" y="177801"/>
            <a:ext cx="10836729" cy="260733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chemeClr val="accent1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21" name="Body Level One…"/>
          <p:cNvSpPr txBox="1"/>
          <p:nvPr>
            <p:ph type="body" sz="quarter" idx="1"/>
          </p:nvPr>
        </p:nvSpPr>
        <p:spPr>
          <a:xfrm>
            <a:off x="329184" y="2797831"/>
            <a:ext cx="10834117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ubhead and Content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8" name="Body Level One…"/>
          <p:cNvSpPr txBox="1"/>
          <p:nvPr>
            <p:ph type="body" idx="1" hasCustomPrompt="1"/>
          </p:nvPr>
        </p:nvSpPr>
        <p:spPr>
          <a:xfrm>
            <a:off x="292606" y="1494697"/>
            <a:ext cx="11594594" cy="4572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latin typeface="+mn-lt"/>
                <a:ea typeface="+mn-ea"/>
                <a:cs typeface="+mn-cs"/>
                <a:sym typeface="Proxima Nova"/>
              </a:defRPr>
            </a:lvl1pPr>
            <a:lvl2pPr>
              <a:defRPr>
                <a:latin typeface="+mn-lt"/>
                <a:ea typeface="+mn-ea"/>
                <a:cs typeface="+mn-cs"/>
                <a:sym typeface="Proxima Nova"/>
              </a:defRPr>
            </a:lvl2pPr>
            <a:lvl3pPr>
              <a:defRPr>
                <a:latin typeface="+mn-lt"/>
                <a:ea typeface="+mn-ea"/>
                <a:cs typeface="+mn-cs"/>
                <a:sym typeface="Proxima Nova"/>
              </a:defRPr>
            </a:lvl3pPr>
            <a:lvl4pPr>
              <a:defRPr>
                <a:latin typeface="+mn-lt"/>
                <a:ea typeface="+mn-ea"/>
                <a:cs typeface="+mn-cs"/>
                <a:sym typeface="Proxima Nova"/>
              </a:defRPr>
            </a:lvl4pPr>
            <a:lvl5pPr>
              <a:defRPr>
                <a:latin typeface="+mn-lt"/>
                <a:ea typeface="+mn-ea"/>
                <a:cs typeface="+mn-cs"/>
                <a:sym typeface="Proxima Nova"/>
              </a:defRPr>
            </a:lvl5pPr>
          </a:lstStyle>
          <a:p>
            <a:pPr/>
            <a:r>
              <a:t>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9" name="Title Text"/>
          <p:cNvSpPr txBox="1"/>
          <p:nvPr>
            <p:ph type="title"/>
          </p:nvPr>
        </p:nvSpPr>
        <p:spPr>
          <a:xfrm>
            <a:off x="292609" y="310897"/>
            <a:ext cx="11594593" cy="3523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0" name="Text Placeholder 2"/>
          <p:cNvSpPr/>
          <p:nvPr>
            <p:ph type="body" sz="quarter" idx="21"/>
          </p:nvPr>
        </p:nvSpPr>
        <p:spPr>
          <a:xfrm>
            <a:off x="296861" y="663211"/>
            <a:ext cx="11594594" cy="32171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defRPr b="1" sz="1200"/>
            </a:pPr>
          </a:p>
        </p:txBody>
      </p:sp>
      <p:sp>
        <p:nvSpPr>
          <p:cNvPr id="211" name="Straight Connector 3"/>
          <p:cNvSpPr/>
          <p:nvPr/>
        </p:nvSpPr>
        <p:spPr>
          <a:xfrm>
            <a:off x="292606" y="1401762"/>
            <a:ext cx="11602533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 1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9" name="Title Text"/>
          <p:cNvSpPr txBox="1"/>
          <p:nvPr>
            <p:ph type="title"/>
          </p:nvPr>
        </p:nvSpPr>
        <p:spPr>
          <a:xfrm>
            <a:off x="292609" y="310895"/>
            <a:ext cx="11594593" cy="39183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0" name="Body Level One…"/>
          <p:cNvSpPr txBox="1"/>
          <p:nvPr>
            <p:ph type="body" idx="1" hasCustomPrompt="1"/>
          </p:nvPr>
        </p:nvSpPr>
        <p:spPr>
          <a:xfrm>
            <a:off x="292606" y="1494697"/>
            <a:ext cx="11594594" cy="4572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latin typeface="+mn-lt"/>
                <a:ea typeface="+mn-ea"/>
                <a:cs typeface="+mn-cs"/>
                <a:sym typeface="Proxima Nova"/>
              </a:defRPr>
            </a:lvl1pPr>
            <a:lvl2pPr>
              <a:defRPr>
                <a:latin typeface="+mn-lt"/>
                <a:ea typeface="+mn-ea"/>
                <a:cs typeface="+mn-cs"/>
                <a:sym typeface="Proxima Nova"/>
              </a:defRPr>
            </a:lvl2pPr>
            <a:lvl3pPr>
              <a:defRPr>
                <a:latin typeface="+mn-lt"/>
                <a:ea typeface="+mn-ea"/>
                <a:cs typeface="+mn-cs"/>
                <a:sym typeface="Proxima Nova"/>
              </a:defRPr>
            </a:lvl3pPr>
            <a:lvl4pPr>
              <a:defRPr>
                <a:latin typeface="+mn-lt"/>
                <a:ea typeface="+mn-ea"/>
                <a:cs typeface="+mn-cs"/>
                <a:sym typeface="Proxima Nova"/>
              </a:defRPr>
            </a:lvl4pPr>
            <a:lvl5pPr>
              <a:defRPr>
                <a:latin typeface="+mn-lt"/>
                <a:ea typeface="+mn-ea"/>
                <a:cs typeface="+mn-cs"/>
                <a:sym typeface="Proxima Nova"/>
              </a:defRPr>
            </a:lvl5pPr>
          </a:lstStyle>
          <a:p>
            <a:pPr/>
            <a:r>
              <a:t>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21" name="Straight Connector 5"/>
          <p:cNvSpPr/>
          <p:nvPr/>
        </p:nvSpPr>
        <p:spPr>
          <a:xfrm>
            <a:off x="292606" y="1401762"/>
            <a:ext cx="11602533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ubhead and Conten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9" name="Body Level One…"/>
          <p:cNvSpPr txBox="1"/>
          <p:nvPr>
            <p:ph type="body" sz="half" idx="1"/>
          </p:nvPr>
        </p:nvSpPr>
        <p:spPr>
          <a:xfrm>
            <a:off x="292608" y="1494536"/>
            <a:ext cx="5477256" cy="457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0" name="Title Text"/>
          <p:cNvSpPr txBox="1"/>
          <p:nvPr>
            <p:ph type="title"/>
          </p:nvPr>
        </p:nvSpPr>
        <p:spPr>
          <a:xfrm>
            <a:off x="292609" y="310897"/>
            <a:ext cx="11594593" cy="3523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1" name="Text Placeholder 2"/>
          <p:cNvSpPr/>
          <p:nvPr>
            <p:ph type="body" sz="quarter" idx="21"/>
          </p:nvPr>
        </p:nvSpPr>
        <p:spPr>
          <a:xfrm>
            <a:off x="296861" y="663211"/>
            <a:ext cx="11594594" cy="32171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defRPr b="1" sz="1200"/>
            </a:pPr>
          </a:p>
        </p:txBody>
      </p:sp>
      <p:sp>
        <p:nvSpPr>
          <p:cNvPr id="232" name="Straight Connector 8"/>
          <p:cNvSpPr/>
          <p:nvPr/>
        </p:nvSpPr>
        <p:spPr>
          <a:xfrm>
            <a:off x="292606" y="1401762"/>
            <a:ext cx="5477259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33" name="Straight Connector 13"/>
          <p:cNvSpPr/>
          <p:nvPr/>
        </p:nvSpPr>
        <p:spPr>
          <a:xfrm>
            <a:off x="6409943" y="1401762"/>
            <a:ext cx="5477259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ubhead and Content 3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1" name="Body Level One…"/>
          <p:cNvSpPr txBox="1"/>
          <p:nvPr>
            <p:ph type="body" sz="quarter" idx="1" hasCustomPrompt="1"/>
          </p:nvPr>
        </p:nvSpPr>
        <p:spPr>
          <a:xfrm>
            <a:off x="292608" y="1494536"/>
            <a:ext cx="3511297" cy="457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2" name="Title Text"/>
          <p:cNvSpPr txBox="1"/>
          <p:nvPr>
            <p:ph type="title"/>
          </p:nvPr>
        </p:nvSpPr>
        <p:spPr>
          <a:xfrm>
            <a:off x="292609" y="310897"/>
            <a:ext cx="11594593" cy="3523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3" name="Text Placeholder 2"/>
          <p:cNvSpPr/>
          <p:nvPr>
            <p:ph type="body" sz="quarter" idx="21"/>
          </p:nvPr>
        </p:nvSpPr>
        <p:spPr>
          <a:xfrm>
            <a:off x="296861" y="663211"/>
            <a:ext cx="11594594" cy="32171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defRPr b="1" sz="1200"/>
            </a:pPr>
          </a:p>
        </p:txBody>
      </p:sp>
      <p:sp>
        <p:nvSpPr>
          <p:cNvPr id="244" name="Straight Connector 10"/>
          <p:cNvSpPr/>
          <p:nvPr/>
        </p:nvSpPr>
        <p:spPr>
          <a:xfrm>
            <a:off x="292607" y="1401762"/>
            <a:ext cx="3511298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45" name="Straight Connector 17"/>
          <p:cNvSpPr/>
          <p:nvPr/>
        </p:nvSpPr>
        <p:spPr>
          <a:xfrm>
            <a:off x="4346033" y="1401762"/>
            <a:ext cx="3511299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46" name="Straight Connector 18"/>
          <p:cNvSpPr/>
          <p:nvPr/>
        </p:nvSpPr>
        <p:spPr>
          <a:xfrm>
            <a:off x="8375904" y="1401762"/>
            <a:ext cx="3511298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ubhead, Light Text and Conten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4" name="Body Level One…"/>
          <p:cNvSpPr txBox="1"/>
          <p:nvPr>
            <p:ph type="body" sz="quarter" idx="1" hasCustomPrompt="1"/>
          </p:nvPr>
        </p:nvSpPr>
        <p:spPr>
          <a:xfrm>
            <a:off x="292608" y="2453776"/>
            <a:ext cx="3511297" cy="335435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5" name="Title Text"/>
          <p:cNvSpPr txBox="1"/>
          <p:nvPr>
            <p:ph type="title"/>
          </p:nvPr>
        </p:nvSpPr>
        <p:spPr>
          <a:xfrm>
            <a:off x="292609" y="310897"/>
            <a:ext cx="11594593" cy="3523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6" name="Text Placeholder 2"/>
          <p:cNvSpPr/>
          <p:nvPr>
            <p:ph type="body" sz="quarter" idx="21"/>
          </p:nvPr>
        </p:nvSpPr>
        <p:spPr>
          <a:xfrm>
            <a:off x="296861" y="663211"/>
            <a:ext cx="11594594" cy="32171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defRPr b="1" sz="1200"/>
            </a:pPr>
          </a:p>
        </p:txBody>
      </p:sp>
      <p:sp>
        <p:nvSpPr>
          <p:cNvPr id="257" name="Text Placeholder 2"/>
          <p:cNvSpPr/>
          <p:nvPr>
            <p:ph type="body" sz="quarter" idx="22"/>
          </p:nvPr>
        </p:nvSpPr>
        <p:spPr>
          <a:xfrm>
            <a:off x="292607" y="1355633"/>
            <a:ext cx="11594594" cy="9144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</a:pPr>
          </a:p>
        </p:txBody>
      </p:sp>
      <p:sp>
        <p:nvSpPr>
          <p:cNvPr id="258" name="Straight Connector 11"/>
          <p:cNvSpPr/>
          <p:nvPr/>
        </p:nvSpPr>
        <p:spPr>
          <a:xfrm>
            <a:off x="292607" y="2362337"/>
            <a:ext cx="3511298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59" name="Straight Connector 16"/>
          <p:cNvSpPr/>
          <p:nvPr/>
        </p:nvSpPr>
        <p:spPr>
          <a:xfrm>
            <a:off x="4346033" y="2362337"/>
            <a:ext cx="3511299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60" name="Straight Connector 17"/>
          <p:cNvSpPr/>
          <p:nvPr/>
        </p:nvSpPr>
        <p:spPr>
          <a:xfrm>
            <a:off x="8375904" y="2362337"/>
            <a:ext cx="3511298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ubhead, and Content 4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8" name="Body Level One…"/>
          <p:cNvSpPr txBox="1"/>
          <p:nvPr>
            <p:ph type="body" sz="quarter" idx="1" hasCustomPrompt="1"/>
          </p:nvPr>
        </p:nvSpPr>
        <p:spPr>
          <a:xfrm>
            <a:off x="292608" y="3448220"/>
            <a:ext cx="2670049" cy="215798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69" name="Title Text"/>
          <p:cNvSpPr txBox="1"/>
          <p:nvPr>
            <p:ph type="title"/>
          </p:nvPr>
        </p:nvSpPr>
        <p:spPr>
          <a:xfrm>
            <a:off x="292609" y="310897"/>
            <a:ext cx="11594593" cy="3523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70" name="Text Placeholder 2"/>
          <p:cNvSpPr/>
          <p:nvPr>
            <p:ph type="body" sz="quarter" idx="21"/>
          </p:nvPr>
        </p:nvSpPr>
        <p:spPr>
          <a:xfrm>
            <a:off x="296861" y="663211"/>
            <a:ext cx="11594594" cy="32171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defRPr b="1" sz="1200"/>
            </a:pPr>
          </a:p>
        </p:txBody>
      </p:sp>
      <p:sp>
        <p:nvSpPr>
          <p:cNvPr id="271" name="Text Placeholder 2"/>
          <p:cNvSpPr/>
          <p:nvPr>
            <p:ph type="body" sz="half" idx="22"/>
          </p:nvPr>
        </p:nvSpPr>
        <p:spPr>
          <a:xfrm>
            <a:off x="292607" y="1355632"/>
            <a:ext cx="11594594" cy="1796684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</a:pPr>
          </a:p>
        </p:txBody>
      </p:sp>
      <p:sp>
        <p:nvSpPr>
          <p:cNvPr id="272" name="Straight Connector 13"/>
          <p:cNvSpPr/>
          <p:nvPr/>
        </p:nvSpPr>
        <p:spPr>
          <a:xfrm>
            <a:off x="292606" y="3364083"/>
            <a:ext cx="2670051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73" name="Straight Connector 17"/>
          <p:cNvSpPr/>
          <p:nvPr/>
        </p:nvSpPr>
        <p:spPr>
          <a:xfrm>
            <a:off x="3270051" y="3364083"/>
            <a:ext cx="2670050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74" name="Straight Connector 18"/>
          <p:cNvSpPr/>
          <p:nvPr/>
        </p:nvSpPr>
        <p:spPr>
          <a:xfrm>
            <a:off x="6247498" y="3364083"/>
            <a:ext cx="2670050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75" name="Straight Connector 19"/>
          <p:cNvSpPr/>
          <p:nvPr/>
        </p:nvSpPr>
        <p:spPr>
          <a:xfrm>
            <a:off x="9224943" y="3364083"/>
            <a:ext cx="2670050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ubhead, and Content 4-Col 2-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3" name="Body Level One…"/>
          <p:cNvSpPr txBox="1"/>
          <p:nvPr>
            <p:ph type="body" sz="quarter" idx="1" hasCustomPrompt="1"/>
          </p:nvPr>
        </p:nvSpPr>
        <p:spPr>
          <a:xfrm>
            <a:off x="292608" y="3924063"/>
            <a:ext cx="2670049" cy="215798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84" name="Title Text"/>
          <p:cNvSpPr txBox="1"/>
          <p:nvPr>
            <p:ph type="title"/>
          </p:nvPr>
        </p:nvSpPr>
        <p:spPr>
          <a:xfrm>
            <a:off x="292609" y="310897"/>
            <a:ext cx="11594593" cy="3523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85" name="Text Placeholder 2"/>
          <p:cNvSpPr/>
          <p:nvPr>
            <p:ph type="body" sz="quarter" idx="21"/>
          </p:nvPr>
        </p:nvSpPr>
        <p:spPr>
          <a:xfrm>
            <a:off x="296861" y="663211"/>
            <a:ext cx="11594594" cy="32171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defRPr b="1" sz="1200"/>
            </a:pPr>
          </a:p>
        </p:txBody>
      </p:sp>
      <p:sp>
        <p:nvSpPr>
          <p:cNvPr id="286" name="Straight Connector 28"/>
          <p:cNvSpPr/>
          <p:nvPr/>
        </p:nvSpPr>
        <p:spPr>
          <a:xfrm>
            <a:off x="292606" y="3836523"/>
            <a:ext cx="2670051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87" name="Straight Connector 31"/>
          <p:cNvSpPr/>
          <p:nvPr/>
        </p:nvSpPr>
        <p:spPr>
          <a:xfrm>
            <a:off x="3270051" y="3836523"/>
            <a:ext cx="2670050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88" name="Straight Connector 32"/>
          <p:cNvSpPr/>
          <p:nvPr/>
        </p:nvSpPr>
        <p:spPr>
          <a:xfrm>
            <a:off x="6247498" y="3836523"/>
            <a:ext cx="2670050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89" name="Straight Connector 33"/>
          <p:cNvSpPr/>
          <p:nvPr/>
        </p:nvSpPr>
        <p:spPr>
          <a:xfrm>
            <a:off x="9224943" y="3836523"/>
            <a:ext cx="2670050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0" name="Straight Connector 34"/>
          <p:cNvSpPr/>
          <p:nvPr/>
        </p:nvSpPr>
        <p:spPr>
          <a:xfrm>
            <a:off x="292606" y="1401762"/>
            <a:ext cx="2670051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1" name="Straight Connector 35"/>
          <p:cNvSpPr/>
          <p:nvPr/>
        </p:nvSpPr>
        <p:spPr>
          <a:xfrm>
            <a:off x="9225088" y="1401762"/>
            <a:ext cx="2670050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2" name="Straight Connector 36"/>
          <p:cNvSpPr/>
          <p:nvPr/>
        </p:nvSpPr>
        <p:spPr>
          <a:xfrm>
            <a:off x="3270051" y="1401762"/>
            <a:ext cx="2670050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3" name="Straight Connector 37"/>
          <p:cNvSpPr/>
          <p:nvPr/>
        </p:nvSpPr>
        <p:spPr>
          <a:xfrm>
            <a:off x="6247496" y="1401762"/>
            <a:ext cx="2670050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1" name="Title Text"/>
          <p:cNvSpPr txBox="1"/>
          <p:nvPr>
            <p:ph type="title"/>
          </p:nvPr>
        </p:nvSpPr>
        <p:spPr>
          <a:xfrm>
            <a:off x="292609" y="310897"/>
            <a:ext cx="11594593" cy="3523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02" name="Body Level One…"/>
          <p:cNvSpPr txBox="1"/>
          <p:nvPr>
            <p:ph type="body" sz="quarter" idx="1"/>
          </p:nvPr>
        </p:nvSpPr>
        <p:spPr>
          <a:xfrm>
            <a:off x="296861" y="663211"/>
            <a:ext cx="11594594" cy="32171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90000"/>
              </a:lnSpc>
              <a:defRPr b="1" sz="1200"/>
            </a:lvl1pPr>
            <a:lvl2pPr marL="128587" indent="-128587">
              <a:lnSpc>
                <a:spcPct val="90000"/>
              </a:lnSpc>
              <a:defRPr b="1" sz="1200"/>
            </a:lvl2pPr>
            <a:lvl3pPr marL="300037" indent="-128587">
              <a:lnSpc>
                <a:spcPct val="90000"/>
              </a:lnSpc>
              <a:defRPr b="1" sz="1200"/>
            </a:lvl3pPr>
            <a:lvl4pPr marL="471487" indent="-128587">
              <a:lnSpc>
                <a:spcPct val="90000"/>
              </a:lnSpc>
              <a:defRPr b="1" sz="1200"/>
            </a:lvl4pPr>
            <a:lvl5pPr marL="642937" indent="-128587">
              <a:lnSpc>
                <a:spcPct val="90000"/>
              </a:lnSpc>
              <a:defRPr b="1"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ck Page Screen Only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lick to edit Master title style"/>
          <p:cNvSpPr txBox="1"/>
          <p:nvPr>
            <p:ph type="title" hasCustomPrompt="1"/>
          </p:nvPr>
        </p:nvSpPr>
        <p:spPr>
          <a:xfrm>
            <a:off x="307522" y="177801"/>
            <a:ext cx="10836729" cy="260733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17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Title Slide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"/>
          <p:cNvSpPr/>
          <p:nvPr>
            <p:ph type="pic" idx="2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0" name="Click to edit Master title style"/>
          <p:cNvSpPr txBox="1"/>
          <p:nvPr>
            <p:ph type="title" hasCustomPrompt="1"/>
          </p:nvPr>
        </p:nvSpPr>
        <p:spPr>
          <a:xfrm>
            <a:off x="307522" y="177801"/>
            <a:ext cx="10836729" cy="260733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chemeClr val="accent1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1" name="Body Level One…"/>
          <p:cNvSpPr txBox="1"/>
          <p:nvPr>
            <p:ph type="body" sz="quarter" idx="1"/>
          </p:nvPr>
        </p:nvSpPr>
        <p:spPr>
          <a:xfrm>
            <a:off x="329184" y="2797831"/>
            <a:ext cx="10834117" cy="45082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ck Page Printer-Friend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lick to edit Master title style"/>
          <p:cNvSpPr txBox="1"/>
          <p:nvPr>
            <p:ph type="title" hasCustomPrompt="1"/>
          </p:nvPr>
        </p:nvSpPr>
        <p:spPr>
          <a:xfrm>
            <a:off x="307522" y="177801"/>
            <a:ext cx="10836729" cy="260733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chemeClr val="accent1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25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33" name="Title Text"/>
          <p:cNvSpPr txBox="1"/>
          <p:nvPr>
            <p:ph type="title"/>
          </p:nvPr>
        </p:nvSpPr>
        <p:spPr>
          <a:xfrm>
            <a:off x="292608" y="311766"/>
            <a:ext cx="11594593" cy="457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34" name="Body Level One…"/>
          <p:cNvSpPr txBox="1"/>
          <p:nvPr>
            <p:ph type="body" idx="1"/>
          </p:nvPr>
        </p:nvSpPr>
        <p:spPr>
          <a:xfrm>
            <a:off x="296864" y="1351722"/>
            <a:ext cx="11598275" cy="4572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 White Background with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29490" t="0" r="0" b="0"/>
          <a:stretch>
            <a:fillRect/>
          </a:stretch>
        </p:blipFill>
        <p:spPr>
          <a:xfrm>
            <a:off x="-3" y="857447"/>
            <a:ext cx="9656381" cy="2377441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Click to edit Master title style"/>
          <p:cNvSpPr txBox="1"/>
          <p:nvPr>
            <p:ph type="title" hasCustomPrompt="1"/>
          </p:nvPr>
        </p:nvSpPr>
        <p:spPr>
          <a:xfrm>
            <a:off x="307524" y="2175931"/>
            <a:ext cx="7437360" cy="1961280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chemeClr val="accent1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329184" y="4149912"/>
            <a:ext cx="7434751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 Blue Background with Arrow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rcRect l="29358" t="0" r="0" b="0"/>
          <a:stretch>
            <a:fillRect/>
          </a:stretch>
        </p:blipFill>
        <p:spPr>
          <a:xfrm>
            <a:off x="-3" y="851295"/>
            <a:ext cx="9674420" cy="2377440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Click to edit Master title style"/>
          <p:cNvSpPr txBox="1"/>
          <p:nvPr>
            <p:ph type="title" hasCustomPrompt="1"/>
          </p:nvPr>
        </p:nvSpPr>
        <p:spPr>
          <a:xfrm>
            <a:off x="307524" y="2175931"/>
            <a:ext cx="7437360" cy="1961280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51" name="Body Level One…"/>
          <p:cNvSpPr txBox="1"/>
          <p:nvPr>
            <p:ph type="body" sz="quarter" idx="1"/>
          </p:nvPr>
        </p:nvSpPr>
        <p:spPr>
          <a:xfrm>
            <a:off x="329184" y="4149912"/>
            <a:ext cx="7434751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>
                <a:solidFill>
                  <a:srgbClr val="FFFFFF"/>
                </a:solidFill>
              </a:defRPr>
            </a:lvl1pPr>
            <a:lvl2pPr marL="0" indent="457200">
              <a:buSzTx/>
              <a:buNone/>
              <a:defRPr b="1">
                <a:solidFill>
                  <a:srgbClr val="FFFFFF"/>
                </a:solidFill>
              </a:defRPr>
            </a:lvl2pPr>
            <a:lvl3pPr marL="0" indent="914400">
              <a:buSzTx/>
              <a:buNone/>
              <a:defRPr b="1">
                <a:solidFill>
                  <a:srgbClr val="FFFFFF"/>
                </a:solidFill>
              </a:defRPr>
            </a:lvl3pPr>
            <a:lvl4pPr marL="0" indent="1371600">
              <a:buSzTx/>
              <a:buNone/>
              <a:defRPr b="1">
                <a:solidFill>
                  <a:srgbClr val="FFFFFF"/>
                </a:solidFill>
              </a:defRPr>
            </a:lvl4pPr>
            <a:lvl5pPr marL="0" indent="1828800">
              <a:buSzTx/>
              <a:buNone/>
              <a:defRPr b="1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 White Background Light Bu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lick to edit Master title style"/>
          <p:cNvSpPr txBox="1"/>
          <p:nvPr>
            <p:ph type="title" hasCustomPrompt="1"/>
          </p:nvPr>
        </p:nvSpPr>
        <p:spPr>
          <a:xfrm>
            <a:off x="307524" y="177801"/>
            <a:ext cx="6260494" cy="260733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chemeClr val="accent1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60" name="Body Level One…"/>
          <p:cNvSpPr txBox="1"/>
          <p:nvPr>
            <p:ph type="body" sz="quarter" idx="1"/>
          </p:nvPr>
        </p:nvSpPr>
        <p:spPr>
          <a:xfrm>
            <a:off x="329184" y="2797831"/>
            <a:ext cx="6257884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1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75943" y="0"/>
            <a:ext cx="3628371" cy="5158231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 Blue Background Light Bulb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Click to edit Master title style"/>
          <p:cNvSpPr txBox="1"/>
          <p:nvPr>
            <p:ph type="title" hasCustomPrompt="1"/>
          </p:nvPr>
        </p:nvSpPr>
        <p:spPr>
          <a:xfrm>
            <a:off x="307524" y="177801"/>
            <a:ext cx="6260494" cy="260733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70" name="Body Level One…"/>
          <p:cNvSpPr txBox="1"/>
          <p:nvPr>
            <p:ph type="body" sz="quarter" idx="1"/>
          </p:nvPr>
        </p:nvSpPr>
        <p:spPr>
          <a:xfrm>
            <a:off x="329184" y="2797831"/>
            <a:ext cx="6257884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>
                <a:solidFill>
                  <a:srgbClr val="FFFFFF"/>
                </a:solidFill>
              </a:defRPr>
            </a:lvl1pPr>
            <a:lvl2pPr marL="0" indent="457200">
              <a:buSzTx/>
              <a:buNone/>
              <a:defRPr b="1">
                <a:solidFill>
                  <a:srgbClr val="FFFFFF"/>
                </a:solidFill>
              </a:defRPr>
            </a:lvl2pPr>
            <a:lvl3pPr marL="0" indent="914400">
              <a:buSzTx/>
              <a:buNone/>
              <a:defRPr b="1">
                <a:solidFill>
                  <a:srgbClr val="FFFFFF"/>
                </a:solidFill>
              </a:defRPr>
            </a:lvl3pPr>
            <a:lvl4pPr marL="0" indent="1371600">
              <a:buSzTx/>
              <a:buNone/>
              <a:defRPr b="1">
                <a:solidFill>
                  <a:srgbClr val="FFFFFF"/>
                </a:solidFill>
              </a:defRPr>
            </a:lvl4pPr>
            <a:lvl5pPr marL="0" indent="1828800">
              <a:buSzTx/>
              <a:buNone/>
              <a:defRPr b="1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1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75943" y="0"/>
            <a:ext cx="3628371" cy="5158233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 White Background Data Symb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lick to edit Master title style"/>
          <p:cNvSpPr txBox="1"/>
          <p:nvPr>
            <p:ph type="title" hasCustomPrompt="1"/>
          </p:nvPr>
        </p:nvSpPr>
        <p:spPr>
          <a:xfrm>
            <a:off x="307524" y="2175931"/>
            <a:ext cx="5667827" cy="1961280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chemeClr val="accent1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80" name="Body Level One…"/>
          <p:cNvSpPr txBox="1"/>
          <p:nvPr>
            <p:ph type="body" sz="quarter" idx="1"/>
          </p:nvPr>
        </p:nvSpPr>
        <p:spPr>
          <a:xfrm>
            <a:off x="329184" y="4162612"/>
            <a:ext cx="5665216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1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00" y="960964"/>
            <a:ext cx="5196810" cy="4011330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 Blue Background Data Symbol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00" y="960964"/>
            <a:ext cx="5191760" cy="4005072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Click to edit Master title style"/>
          <p:cNvSpPr txBox="1"/>
          <p:nvPr>
            <p:ph type="title" hasCustomPrompt="1"/>
          </p:nvPr>
        </p:nvSpPr>
        <p:spPr>
          <a:xfrm>
            <a:off x="307524" y="2175931"/>
            <a:ext cx="5667827" cy="1961280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lnSpc>
                <a:spcPct val="80000"/>
              </a:lnSpc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91" name="Body Level One…"/>
          <p:cNvSpPr txBox="1"/>
          <p:nvPr>
            <p:ph type="body" sz="quarter" idx="1"/>
          </p:nvPr>
        </p:nvSpPr>
        <p:spPr>
          <a:xfrm>
            <a:off x="329184" y="4149912"/>
            <a:ext cx="5665216" cy="73152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b="1">
                <a:solidFill>
                  <a:srgbClr val="FFFFFF"/>
                </a:solidFill>
              </a:defRPr>
            </a:lvl1pPr>
            <a:lvl2pPr marL="0" indent="457200">
              <a:buSzTx/>
              <a:buNone/>
              <a:defRPr b="1">
                <a:solidFill>
                  <a:srgbClr val="FFFFFF"/>
                </a:solidFill>
              </a:defRPr>
            </a:lvl2pPr>
            <a:lvl3pPr marL="0" indent="914400">
              <a:buSzTx/>
              <a:buNone/>
              <a:defRPr b="1">
                <a:solidFill>
                  <a:srgbClr val="FFFFFF"/>
                </a:solidFill>
              </a:defRPr>
            </a:lvl3pPr>
            <a:lvl4pPr marL="0" indent="1371600">
              <a:buSzTx/>
              <a:buNone/>
              <a:defRPr b="1">
                <a:solidFill>
                  <a:srgbClr val="FFFFFF"/>
                </a:solidFill>
              </a:defRPr>
            </a:lvl4pPr>
            <a:lvl5pPr marL="0" indent="1828800">
              <a:buSzTx/>
              <a:buNone/>
              <a:defRPr b="1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lIns="45719" tIns="45719" rIns="45719" bIns="45719" anchor="ctr"/>
          <a:lstStyle>
            <a:lvl1pPr algn="r">
              <a:defRPr sz="12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/>
          <p:nvPr>
            <p:ph type="sldNum" sz="quarter" idx="2"/>
          </p:nvPr>
        </p:nvSpPr>
        <p:spPr>
          <a:xfrm>
            <a:off x="315637" y="6563486"/>
            <a:ext cx="153963" cy="13554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>
            <a:spAutoFit/>
          </a:bodyPr>
          <a:lstStyle>
            <a:lvl1pPr>
              <a:defRPr sz="1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171450" marR="0" indent="-1714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6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342900" marR="0" indent="-1714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6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514350" marR="0" indent="-1714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6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685800" marR="0" indent="-1714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6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489200" marR="0" indent="-2032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946400" marR="0" indent="-2032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03600" marR="0" indent="-2032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860800" marR="0" indent="-2032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hyperlink" Target="https://amzn.to/37EBDA7" TargetMode="External"/><Relationship Id="rId3" Type="http://schemas.openxmlformats.org/officeDocument/2006/relationships/hyperlink" Target="https://amzn.to/34hvuHQ" TargetMode="External"/><Relationship Id="rId4" Type="http://schemas.openxmlformats.org/officeDocument/2006/relationships/hyperlink" Target="https://www.coursera.org/learn/ai-for-everyone" TargetMode="External"/><Relationship Id="rId5" Type="http://schemas.openxmlformats.org/officeDocument/2006/relationships/hyperlink" Target="https://www.kaggle.com/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14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1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4.jpeg"/><Relationship Id="rId3" Type="http://schemas.openxmlformats.org/officeDocument/2006/relationships/image" Target="../media/image1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5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6.jpeg"/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9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15.png"/><Relationship Id="rId3" Type="http://schemas.openxmlformats.org/officeDocument/2006/relationships/image" Target="../media/image4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10.jpeg"/><Relationship Id="rId7" Type="http://schemas.openxmlformats.org/officeDocument/2006/relationships/image" Target="../media/image11.jpeg"/><Relationship Id="rId8" Type="http://schemas.openxmlformats.org/officeDocument/2006/relationships/image" Target="../media/image12.jpeg"/><Relationship Id="rId9" Type="http://schemas.openxmlformats.org/officeDocument/2006/relationships/image" Target="../media/image20.png"/><Relationship Id="rId10" Type="http://schemas.openxmlformats.org/officeDocument/2006/relationships/image" Target="../media/image13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g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Title 1"/>
          <p:cNvSpPr txBox="1"/>
          <p:nvPr>
            <p:ph type="ctrTitle"/>
          </p:nvPr>
        </p:nvSpPr>
        <p:spPr>
          <a:xfrm>
            <a:off x="13287" y="1060351"/>
            <a:ext cx="5244514" cy="5047490"/>
          </a:xfrm>
          <a:prstGeom prst="rect">
            <a:avLst/>
          </a:prstGeom>
        </p:spPr>
        <p:txBody>
          <a:bodyPr/>
          <a:lstStyle/>
          <a:p>
            <a:pPr algn="ctr" defTabSz="722376">
              <a:lnSpc>
                <a:spcPct val="100000"/>
              </a:lnSpc>
              <a:defRPr b="1" sz="7584">
                <a:latin typeface="Consolas"/>
                <a:ea typeface="Consolas"/>
                <a:cs typeface="Consolas"/>
                <a:sym typeface="Consolas"/>
              </a:defRPr>
            </a:pPr>
            <a:r>
              <a:t>A Date </a:t>
            </a:r>
            <a:br/>
            <a:r>
              <a:t>with</a:t>
            </a:r>
            <a:br/>
            <a:r>
              <a:t> AI!</a:t>
            </a:r>
            <a:br/>
            <a:br/>
            <a:r>
              <a:rPr sz="2528"/>
              <a:t>Deepak Mishra</a:t>
            </a:r>
          </a:p>
        </p:txBody>
      </p:sp>
      <p:pic>
        <p:nvPicPr>
          <p:cNvPr id="344" name="Content Placeholder 17" descr="Content Placeholder 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59349" y="963580"/>
            <a:ext cx="7832652" cy="44058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Footer Placeholder 4"/>
          <p:cNvSpPr txBox="1"/>
          <p:nvPr/>
        </p:nvSpPr>
        <p:spPr>
          <a:xfrm>
            <a:off x="736017" y="6555868"/>
            <a:ext cx="762609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 Date with AI</a:t>
            </a:r>
          </a:p>
        </p:txBody>
      </p:sp>
      <p:sp>
        <p:nvSpPr>
          <p:cNvPr id="409" name="TextBox 7"/>
          <p:cNvSpPr txBox="1"/>
          <p:nvPr>
            <p:ph type="sldNum" sz="quarter" idx="2"/>
          </p:nvPr>
        </p:nvSpPr>
        <p:spPr>
          <a:xfrm>
            <a:off x="315637" y="6563486"/>
            <a:ext cx="153963" cy="13554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0" name="Content Placeholder 1"/>
          <p:cNvSpPr txBox="1"/>
          <p:nvPr>
            <p:ph type="body" sz="quarter" idx="1"/>
          </p:nvPr>
        </p:nvSpPr>
        <p:spPr>
          <a:xfrm>
            <a:off x="292608" y="1494536"/>
            <a:ext cx="3511296" cy="4572001"/>
          </a:xfrm>
          <a:prstGeom prst="rect">
            <a:avLst/>
          </a:prstGeom>
        </p:spPr>
        <p:txBody>
          <a:bodyPr/>
          <a:lstStyle/>
          <a:p>
            <a:pPr lvl="1" marL="0" indent="0">
              <a:buSzTx/>
              <a:buNone/>
            </a:pPr>
            <a:r>
              <a:t>This book is like a story and introduces essential concepts of AI</a:t>
            </a:r>
          </a:p>
          <a:p>
            <a:pPr lvl="1">
              <a:buFont typeface="Helvetica"/>
              <a:defRPr b="1" sz="1400"/>
            </a:pPr>
            <a:r>
              <a:t>The Master Algorithm </a:t>
            </a:r>
          </a:p>
          <a:p>
            <a:pPr lvl="2">
              <a:buFont typeface="Helvetica"/>
              <a:defRPr sz="1400"/>
            </a:pPr>
            <a:r>
              <a:t>by Pedro Domingos</a:t>
            </a:r>
          </a:p>
          <a:p>
            <a:pPr lvl="1">
              <a:buFont typeface="Helvetica"/>
              <a:defRPr sz="1400"/>
            </a:pPr>
            <a:r>
              <a:t>Amazon link: </a:t>
            </a:r>
            <a:r>
              <a:rPr u="sng">
                <a:solidFill>
                  <a:schemeClr val="accent4"/>
                </a:solidFill>
                <a:uFill>
                  <a:solidFill>
                    <a:schemeClr val="accent4"/>
                  </a:solidFill>
                </a:uFill>
                <a:hlinkClick r:id="rId2" invalidUrl="" action="" tgtFrame="" tooltip="" history="1" highlightClick="0" endSnd="0"/>
              </a:rPr>
              <a:t>https://amzn.to/37EBDA7</a:t>
            </a:r>
          </a:p>
          <a:p>
            <a:pPr lvl="1" marL="0" indent="0">
              <a:buSzTx/>
              <a:buNone/>
              <a:defRPr sz="1400"/>
            </a:pPr>
          </a:p>
          <a:p>
            <a:pPr lvl="1" marL="0" indent="0">
              <a:buSzTx/>
              <a:buNone/>
            </a:pPr>
            <a:r>
              <a:t>”</a:t>
            </a:r>
            <a:r>
              <a:rPr i="1"/>
              <a:t>By using concrete examples, minimal theory, and two production-ready Python frameworks—Scikit-Learn and TensorFlow to get started</a:t>
            </a:r>
            <a:r>
              <a:t>” </a:t>
            </a:r>
          </a:p>
          <a:p>
            <a:pPr lvl="1">
              <a:buFont typeface="Helvetica"/>
              <a:defRPr b="1" sz="1400"/>
            </a:pPr>
            <a:r>
              <a:t>Hands-On Machine Learning with Scikit-Learn, Keras and Tensor Flow</a:t>
            </a:r>
          </a:p>
          <a:p>
            <a:pPr lvl="1">
              <a:buFont typeface="Helvetica"/>
              <a:defRPr sz="1400"/>
            </a:pPr>
            <a:r>
              <a:t>by Aurelien Geron</a:t>
            </a:r>
          </a:p>
          <a:p>
            <a:pPr lvl="1">
              <a:buFont typeface="Helvetica"/>
              <a:defRPr sz="1400"/>
            </a:pPr>
            <a:r>
              <a:t>Amazon Link </a:t>
            </a:r>
            <a:r>
              <a:rPr u="sng">
                <a:solidFill>
                  <a:schemeClr val="accent4"/>
                </a:solidFill>
                <a:uFill>
                  <a:solidFill>
                    <a:schemeClr val="accent4"/>
                  </a:solidFill>
                </a:uFill>
                <a:hlinkClick r:id="rId3" invalidUrl="" action="" tgtFrame="" tooltip="" history="1" highlightClick="0" endSnd="0"/>
              </a:rPr>
              <a:t>https://amzn.to/34hvuHQ</a:t>
            </a:r>
          </a:p>
        </p:txBody>
      </p:sp>
      <p:sp>
        <p:nvSpPr>
          <p:cNvPr id="411" name="Content Placeholder 2"/>
          <p:cNvSpPr txBox="1"/>
          <p:nvPr/>
        </p:nvSpPr>
        <p:spPr>
          <a:xfrm>
            <a:off x="4346034" y="1494536"/>
            <a:ext cx="3511296" cy="457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defTabSz="914400">
              <a:spcBef>
                <a:spcPts val="600"/>
              </a:spcBef>
              <a:defRPr i="1" sz="1600">
                <a:latin typeface="Arial"/>
                <a:ea typeface="Arial"/>
                <a:cs typeface="Arial"/>
                <a:sym typeface="Arial"/>
              </a:defRPr>
            </a:pPr>
            <a:r>
              <a:t>“If you want to become better at using AI, this is the course to tell everyone--especially your non-technical colleagues--to take</a:t>
            </a:r>
            <a:r>
              <a:rPr i="0"/>
              <a:t>” </a:t>
            </a:r>
          </a:p>
          <a:p>
            <a:pPr lvl="1" marL="171450" indent="-171450" defTabSz="914400">
              <a:spcBef>
                <a:spcPts val="600"/>
              </a:spcBef>
              <a:buSzPct val="100000"/>
              <a:buFont typeface="Helvetica"/>
              <a:buChar char="–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u="sng">
                <a:solidFill>
                  <a:schemeClr val="accent4"/>
                </a:solidFill>
                <a:uFill>
                  <a:solidFill>
                    <a:schemeClr val="accent4"/>
                  </a:solidFill>
                </a:uFill>
                <a:hlinkClick r:id="rId4" invalidUrl="" action="" tgtFrame="" tooltip="" history="1" highlightClick="0" endSnd="0"/>
              </a:rPr>
              <a:t>https://www.coursera.org/learn/ai-for-everyone</a:t>
            </a:r>
          </a:p>
          <a:p>
            <a:pPr lvl="1" marL="171450" indent="-171450" defTabSz="914400">
              <a:spcBef>
                <a:spcPts val="600"/>
              </a:spcBef>
              <a:buSzPct val="100000"/>
              <a:buFont typeface="Helvetica"/>
              <a:buChar char="–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Just “Audit this course” for free version</a:t>
            </a:r>
          </a:p>
        </p:txBody>
      </p:sp>
      <p:sp>
        <p:nvSpPr>
          <p:cNvPr id="412" name="Content Placeholder 3"/>
          <p:cNvSpPr txBox="1"/>
          <p:nvPr/>
        </p:nvSpPr>
        <p:spPr>
          <a:xfrm>
            <a:off x="8383841" y="1494536"/>
            <a:ext cx="3511297" cy="457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defTabSz="914400">
              <a:spcBef>
                <a:spcPts val="600"/>
              </a:spcBef>
              <a:defRPr i="1" sz="1600">
                <a:latin typeface="Arial"/>
                <a:ea typeface="Arial"/>
                <a:cs typeface="Arial"/>
                <a:sym typeface="Arial"/>
              </a:defRPr>
            </a:pPr>
            <a:r>
              <a:t>“Inside Kaggle you’ll find all the code &amp; data you need to do your data science work. Use over 19,000 public datasets and 200,000 public notebooks to conquer any analysis in no time”</a:t>
            </a:r>
            <a:r>
              <a:rPr i="0"/>
              <a:t> </a:t>
            </a:r>
          </a:p>
          <a:p>
            <a:pPr lvl="1" marL="171450" indent="-171450" defTabSz="914400">
              <a:spcBef>
                <a:spcPts val="600"/>
              </a:spcBef>
              <a:buSzPct val="100000"/>
              <a:buFont typeface="Helvetica"/>
              <a:buChar char="–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u="sng">
                <a:solidFill>
                  <a:schemeClr val="accent4"/>
                </a:solidFill>
                <a:uFill>
                  <a:solidFill>
                    <a:schemeClr val="accent4"/>
                  </a:solidFill>
                </a:uFill>
                <a:hlinkClick r:id="rId5" invalidUrl="" action="" tgtFrame="" tooltip="" history="1" highlightClick="0" endSnd="0"/>
              </a:rPr>
              <a:t>https://www.kaggle.com</a:t>
            </a:r>
          </a:p>
        </p:txBody>
      </p:sp>
      <p:sp>
        <p:nvSpPr>
          <p:cNvPr id="413" name="TextBox 7"/>
          <p:cNvSpPr txBox="1"/>
          <p:nvPr/>
        </p:nvSpPr>
        <p:spPr>
          <a:xfrm>
            <a:off x="346266" y="984921"/>
            <a:ext cx="335107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/>
            </a:lvl1pPr>
          </a:lstStyle>
          <a:p>
            <a:pPr/>
            <a:r>
              <a:t>Reading</a:t>
            </a:r>
          </a:p>
        </p:txBody>
      </p:sp>
      <p:sp>
        <p:nvSpPr>
          <p:cNvPr id="414" name="TextBox 8"/>
          <p:cNvSpPr txBox="1"/>
          <p:nvPr/>
        </p:nvSpPr>
        <p:spPr>
          <a:xfrm>
            <a:off x="4460538" y="1035068"/>
            <a:ext cx="335107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/>
            </a:lvl1pPr>
          </a:lstStyle>
          <a:p>
            <a:pPr/>
            <a:r>
              <a:t>Watching</a:t>
            </a:r>
          </a:p>
        </p:txBody>
      </p:sp>
      <p:sp>
        <p:nvSpPr>
          <p:cNvPr id="415" name="TextBox 9"/>
          <p:cNvSpPr txBox="1"/>
          <p:nvPr/>
        </p:nvSpPr>
        <p:spPr>
          <a:xfrm>
            <a:off x="8413644" y="984921"/>
            <a:ext cx="335107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/>
            </a:lvl1pPr>
          </a:lstStyle>
          <a:p>
            <a:pPr/>
            <a:r>
              <a:t>Applying</a:t>
            </a:r>
          </a:p>
        </p:txBody>
      </p:sp>
      <p:sp>
        <p:nvSpPr>
          <p:cNvPr id="416" name="Text Placeholder 4"/>
          <p:cNvSpPr txBox="1"/>
          <p:nvPr/>
        </p:nvSpPr>
        <p:spPr>
          <a:xfrm>
            <a:off x="84406" y="77667"/>
            <a:ext cx="11595101" cy="10004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algn="ctr" defTabSz="914400">
              <a:spcBef>
                <a:spcPts val="600"/>
              </a:spcBef>
              <a:defRPr b="1" i="1" sz="1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“</a:t>
            </a:r>
            <a:r>
              <a:rPr b="0" i="0">
                <a:latin typeface="Ayuthaya"/>
                <a:ea typeface="Ayuthaya"/>
                <a:cs typeface="Ayuthaya"/>
                <a:sym typeface="Ayuthaya"/>
              </a:rPr>
              <a:t>Books are infinite in number and time is short,</a:t>
            </a:r>
          </a:p>
          <a:p>
            <a:pPr algn="ctr" defTabSz="914400">
              <a:spcBef>
                <a:spcPts val="600"/>
              </a:spcBef>
              <a:defRPr sz="1600">
                <a:solidFill>
                  <a:schemeClr val="accent1"/>
                </a:solidFill>
                <a:latin typeface="Ayuthaya"/>
                <a:ea typeface="Ayuthaya"/>
                <a:cs typeface="Ayuthaya"/>
                <a:sym typeface="Ayuthaya"/>
              </a:defRPr>
            </a:pPr>
            <a:r>
              <a:t> therefore the secret of knowledge is to take what is essential</a:t>
            </a:r>
            <a:r>
              <a:rPr b="1">
                <a:latin typeface="Arial"/>
                <a:ea typeface="Arial"/>
                <a:cs typeface="Arial"/>
                <a:sym typeface="Arial"/>
              </a:rPr>
              <a:t>” </a:t>
            </a:r>
            <a:r>
              <a:rPr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Swami Vivekananda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Footer Placeholder 2"/>
          <p:cNvSpPr txBox="1"/>
          <p:nvPr/>
        </p:nvSpPr>
        <p:spPr>
          <a:xfrm>
            <a:off x="736017" y="6555868"/>
            <a:ext cx="762609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spcBef>
                <a:spcPts val="600"/>
              </a:spcBef>
              <a:defRPr sz="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 Date with AI</a:t>
            </a:r>
          </a:p>
        </p:txBody>
      </p:sp>
      <p:sp>
        <p:nvSpPr>
          <p:cNvPr id="419" name="TextBox 7"/>
          <p:cNvSpPr txBox="1"/>
          <p:nvPr>
            <p:ph type="sldNum" sz="quarter" idx="2"/>
          </p:nvPr>
        </p:nvSpPr>
        <p:spPr>
          <a:xfrm>
            <a:off x="315637" y="6563486"/>
            <a:ext cx="144537" cy="13554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2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75131"/>
            <a:ext cx="12192000" cy="6507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Title 1"/>
          <p:cNvSpPr txBox="1"/>
          <p:nvPr>
            <p:ph type="title"/>
          </p:nvPr>
        </p:nvSpPr>
        <p:spPr>
          <a:xfrm>
            <a:off x="310134" y="3496733"/>
            <a:ext cx="10189082" cy="1310948"/>
          </a:xfrm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  <p:pic>
        <p:nvPicPr>
          <p:cNvPr id="423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11617" r="0" b="28204"/>
          <a:stretch>
            <a:fillRect/>
          </a:stretch>
        </p:blipFill>
        <p:spPr>
          <a:xfrm>
            <a:off x="19" y="10"/>
            <a:ext cx="12188812" cy="33741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Footer Placeholder 1"/>
          <p:cNvSpPr txBox="1"/>
          <p:nvPr/>
        </p:nvSpPr>
        <p:spPr>
          <a:xfrm>
            <a:off x="736017" y="6555868"/>
            <a:ext cx="762609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 Date with AI</a:t>
            </a:r>
          </a:p>
        </p:txBody>
      </p:sp>
      <p:sp>
        <p:nvSpPr>
          <p:cNvPr id="347" name="TextBox 7"/>
          <p:cNvSpPr txBox="1"/>
          <p:nvPr>
            <p:ph type="sldNum" sz="quarter" idx="2"/>
          </p:nvPr>
        </p:nvSpPr>
        <p:spPr>
          <a:xfrm>
            <a:off x="315637" y="6563486"/>
            <a:ext cx="127001" cy="13554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8" name="Content Placeholder 2"/>
          <p:cNvSpPr txBox="1"/>
          <p:nvPr>
            <p:ph type="body" idx="1"/>
          </p:nvPr>
        </p:nvSpPr>
        <p:spPr>
          <a:xfrm>
            <a:off x="296863" y="1626516"/>
            <a:ext cx="11598276" cy="4572001"/>
          </a:xfrm>
          <a:prstGeom prst="rect">
            <a:avLst/>
          </a:prstGeom>
        </p:spPr>
        <p:txBody>
          <a:bodyPr/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10:00</a:t>
            </a:r>
            <a:r>
              <a:rPr b="0"/>
              <a:t>	</a:t>
            </a:r>
            <a:r>
              <a:t>What is Artificial Intelligence</a:t>
            </a:r>
          </a:p>
          <a:p>
            <a:pPr lvl="1" marL="1150937" indent="-198437">
              <a:buFont typeface="Helvetica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Demystifying AI terminology</a:t>
            </a:r>
          </a:p>
          <a:p>
            <a:pPr lvl="1" marL="1150937" indent="-198437">
              <a:buFont typeface="Helvetica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History of AI</a:t>
            </a:r>
          </a:p>
          <a:p>
            <a:pPr lvl="1" marL="1150937" indent="-198437">
              <a:buFont typeface="Helvetica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AI Boom</a:t>
            </a:r>
          </a:p>
          <a:p>
            <a:pPr lvl="1" marL="1085850">
              <a:buFont typeface="Helvetica"/>
              <a:defRPr sz="1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20:00</a:t>
            </a:r>
            <a:r>
              <a:rPr b="0"/>
              <a:t>	</a:t>
            </a:r>
            <a:r>
              <a:t>How AI works</a:t>
            </a:r>
          </a:p>
          <a:p>
            <a:pPr lvl="1" marL="1085850">
              <a:buFont typeface="Helvetica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ABC of AI</a:t>
            </a:r>
          </a:p>
          <a:p>
            <a:pPr lvl="1" marL="1085850">
              <a:buFont typeface="Helvetica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Why AI works</a:t>
            </a:r>
          </a:p>
          <a:p>
            <a:pPr lvl="1">
              <a:buFont typeface="Helvetica"/>
              <a:defRPr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10:00</a:t>
            </a:r>
            <a:r>
              <a:rPr b="0"/>
              <a:t>	</a:t>
            </a:r>
            <a:r>
              <a:t>How to Augment our intelligence about AI </a:t>
            </a:r>
          </a:p>
          <a:p>
            <a:pPr lvl="1" marL="1085850" indent="-192087">
              <a:buFont typeface="Helvetica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What to Learn</a:t>
            </a:r>
          </a:p>
          <a:p>
            <a:pPr lvl="1" marL="1085850" indent="-192087">
              <a:buFont typeface="Helvetica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How to Learn</a:t>
            </a:r>
          </a:p>
          <a:p>
            <a:pPr lvl="1" marL="1085850" indent="-192087">
              <a:buFont typeface="Helvetica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Tools required</a:t>
            </a:r>
          </a:p>
        </p:txBody>
      </p:sp>
      <p:sp>
        <p:nvSpPr>
          <p:cNvPr id="349" name="Straight Connector 6"/>
          <p:cNvSpPr/>
          <p:nvPr/>
        </p:nvSpPr>
        <p:spPr>
          <a:xfrm>
            <a:off x="296863" y="2940630"/>
            <a:ext cx="11598276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0" name="Straight Connector 7"/>
          <p:cNvSpPr/>
          <p:nvPr/>
        </p:nvSpPr>
        <p:spPr>
          <a:xfrm>
            <a:off x="296863" y="4133812"/>
            <a:ext cx="11598276" cy="1"/>
          </a:xfrm>
          <a:prstGeom prst="line">
            <a:avLst/>
          </a:prstGeom>
          <a:ln w="381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351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"/>
            <a:ext cx="12192001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Text"/>
          <p:cNvSpPr txBox="1"/>
          <p:nvPr/>
        </p:nvSpPr>
        <p:spPr>
          <a:xfrm>
            <a:off x="5969076" y="3369407"/>
            <a:ext cx="507848" cy="370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353" name="Title 5"/>
          <p:cNvSpPr txBox="1"/>
          <p:nvPr>
            <p:ph type="title"/>
          </p:nvPr>
        </p:nvSpPr>
        <p:spPr>
          <a:xfrm>
            <a:off x="4146988" y="5077135"/>
            <a:ext cx="4375894" cy="1072678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80000"/>
              </a:lnSpc>
              <a:defRPr b="1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Artificial General Intelligence </a:t>
            </a:r>
          </a:p>
          <a:p>
            <a:pPr algn="ctr">
              <a:lnSpc>
                <a:spcPct val="80000"/>
              </a:lnSpc>
              <a:defRPr b="1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defRPr>
            </a:pPr>
          </a:p>
          <a:p>
            <a:pPr algn="ctr">
              <a:lnSpc>
                <a:spcPct val="80000"/>
              </a:lnSpc>
              <a:defRPr b="1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aka Jarvis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Title 1"/>
          <p:cNvSpPr txBox="1"/>
          <p:nvPr>
            <p:ph type="title"/>
          </p:nvPr>
        </p:nvSpPr>
        <p:spPr>
          <a:xfrm>
            <a:off x="310134" y="355600"/>
            <a:ext cx="5525786" cy="900634"/>
          </a:xfrm>
          <a:prstGeom prst="rect">
            <a:avLst/>
          </a:prstGeom>
        </p:spPr>
        <p:txBody>
          <a:bodyPr/>
          <a:lstStyle/>
          <a:p>
            <a:pPr/>
            <a:r>
              <a:t>What is AI/ML/DS</a:t>
            </a:r>
          </a:p>
        </p:txBody>
      </p:sp>
      <p:sp>
        <p:nvSpPr>
          <p:cNvPr id="356" name="Subtitle 2"/>
          <p:cNvSpPr txBox="1"/>
          <p:nvPr>
            <p:ph type="body" sz="half" idx="1"/>
          </p:nvPr>
        </p:nvSpPr>
        <p:spPr>
          <a:xfrm>
            <a:off x="329183" y="1490899"/>
            <a:ext cx="5593054" cy="4779272"/>
          </a:xfrm>
          <a:prstGeom prst="rect">
            <a:avLst/>
          </a:prstGeom>
        </p:spPr>
        <p:txBody>
          <a:bodyPr/>
          <a:lstStyle/>
          <a:p>
            <a:pPr algn="just">
              <a:defRPr sz="1800">
                <a:latin typeface="+mn-lt"/>
                <a:ea typeface="+mn-ea"/>
                <a:cs typeface="+mn-cs"/>
                <a:sym typeface="Proxima Nova"/>
              </a:defRPr>
            </a:pPr>
            <a:r>
              <a:t>Artificial intelligence is the simulation of human intelligence processes by machines</a:t>
            </a:r>
          </a:p>
          <a:p>
            <a:pPr algn="just">
              <a:defRPr sz="1800">
                <a:latin typeface="+mn-lt"/>
                <a:ea typeface="+mn-ea"/>
                <a:cs typeface="+mn-cs"/>
                <a:sym typeface="Proxima Nova"/>
              </a:defRPr>
            </a:pPr>
          </a:p>
          <a:p>
            <a:pPr algn="just">
              <a:defRPr sz="1800">
                <a:latin typeface="+mn-lt"/>
                <a:ea typeface="+mn-ea"/>
                <a:cs typeface="+mn-cs"/>
                <a:sym typeface="Proxima Nova"/>
              </a:defRPr>
            </a:pPr>
          </a:p>
          <a:p>
            <a:pPr algn="just">
              <a:defRPr sz="1800">
                <a:latin typeface="+mn-lt"/>
                <a:ea typeface="+mn-ea"/>
                <a:cs typeface="+mn-cs"/>
                <a:sym typeface="Proxima Nova"/>
              </a:defRPr>
            </a:pPr>
            <a:r>
              <a:t>Machine learning is an application of artificial intelligence (AI) that focuses on the development of computer programs that can access data and use it learn for themselves</a:t>
            </a:r>
          </a:p>
          <a:p>
            <a:pPr algn="just">
              <a:defRPr sz="1800">
                <a:latin typeface="+mn-lt"/>
                <a:ea typeface="+mn-ea"/>
                <a:cs typeface="+mn-cs"/>
                <a:sym typeface="Proxima Nova"/>
              </a:defRPr>
            </a:pPr>
          </a:p>
          <a:p>
            <a:pPr algn="just">
              <a:defRPr sz="1800">
                <a:latin typeface="+mn-lt"/>
                <a:ea typeface="+mn-ea"/>
                <a:cs typeface="+mn-cs"/>
                <a:sym typeface="Proxima Nova"/>
              </a:defRPr>
            </a:pPr>
          </a:p>
          <a:p>
            <a:pPr algn="just">
              <a:defRPr sz="1800">
                <a:latin typeface="+mn-lt"/>
                <a:ea typeface="+mn-ea"/>
                <a:cs typeface="+mn-cs"/>
                <a:sym typeface="Proxima Nova"/>
              </a:defRPr>
            </a:pPr>
            <a:r>
              <a:t>Data science is the field of study that combines domain expertise, programming skills, and knowledge of machine learning algorithms to generate insights from data like text, images, video, audio etc.</a:t>
            </a:r>
          </a:p>
        </p:txBody>
      </p:sp>
      <p:pic>
        <p:nvPicPr>
          <p:cNvPr id="35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00" y="0"/>
            <a:ext cx="6214916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8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0"/>
            <a:ext cx="6214916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9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96000" y="-2"/>
            <a:ext cx="6214916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500"/>
                                        <p:tgtEl>
                                          <p:spTgt spid="35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500"/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4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20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4" dur="500"/>
                                        <p:tgtEl>
                                          <p:spTgt spid="3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8" dur="500"/>
                                        <p:tgtEl>
                                          <p:spTgt spid="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3" dur="500"/>
                                        <p:tgtEl>
                                          <p:spTgt spid="3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4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38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2" dur="500"/>
                                        <p:tgtEl>
                                          <p:spTgt spid="3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3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6" dur="500"/>
                                        <p:tgtEl>
                                          <p:spTgt spid="3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3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1" dur="500"/>
                                        <p:tgtEl>
                                          <p:spTgt spid="3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8" grpId="3"/>
      <p:bldP build="p" bldLvl="1" animBg="1" rev="0" advAuto="0" spid="356" grpId="2"/>
      <p:bldP build="whole" bldLvl="1" animBg="1" rev="0" advAuto="0" spid="359" grpId="4"/>
      <p:bldP build="whole" bldLvl="1" animBg="1" rev="0" advAuto="0" spid="35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Footer Placeholder 2"/>
          <p:cNvSpPr txBox="1"/>
          <p:nvPr/>
        </p:nvSpPr>
        <p:spPr>
          <a:xfrm>
            <a:off x="736017" y="6438393"/>
            <a:ext cx="7626096" cy="244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>
            <a:lvl1pPr>
              <a:spcBef>
                <a:spcPts val="600"/>
              </a:spcBef>
              <a:defRPr sz="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 Date with AI</a:t>
            </a:r>
          </a:p>
        </p:txBody>
      </p:sp>
      <p:sp>
        <p:nvSpPr>
          <p:cNvPr id="362" name="TextBox 7"/>
          <p:cNvSpPr txBox="1"/>
          <p:nvPr>
            <p:ph type="sldNum" sz="quarter" idx="2"/>
          </p:nvPr>
        </p:nvSpPr>
        <p:spPr>
          <a:xfrm>
            <a:off x="315637" y="6563486"/>
            <a:ext cx="127001" cy="13554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3" name="Title 3"/>
          <p:cNvSpPr txBox="1"/>
          <p:nvPr>
            <p:ph type="title"/>
          </p:nvPr>
        </p:nvSpPr>
        <p:spPr>
          <a:xfrm>
            <a:off x="292608" y="212760"/>
            <a:ext cx="7047798" cy="391839"/>
          </a:xfrm>
          <a:prstGeom prst="rect">
            <a:avLst/>
          </a:prstGeom>
        </p:spPr>
        <p:txBody>
          <a:bodyPr anchor="b"/>
          <a:lstStyle>
            <a:lvl1pPr defTabSz="512063">
              <a:lnSpc>
                <a:spcPct val="100000"/>
              </a:lnSpc>
              <a:defRPr b="1" sz="2688">
                <a:solidFill>
                  <a:schemeClr val="accent1"/>
                </a:solidFill>
              </a:defRPr>
            </a:lvl1pPr>
          </a:lstStyle>
          <a:p>
            <a:pPr/>
            <a:r>
              <a:t>Landscape of AI</a:t>
            </a:r>
          </a:p>
        </p:txBody>
      </p:sp>
      <p:pic>
        <p:nvPicPr>
          <p:cNvPr id="364" name="IMG_4924.jpg" descr="IMG_492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19" y="1261630"/>
            <a:ext cx="4919248" cy="486814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5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00205" y="2108614"/>
            <a:ext cx="7227222" cy="34432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Footer Placeholder 4"/>
          <p:cNvSpPr txBox="1"/>
          <p:nvPr/>
        </p:nvSpPr>
        <p:spPr>
          <a:xfrm>
            <a:off x="736017" y="6555868"/>
            <a:ext cx="762609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 Date with AI</a:t>
            </a:r>
          </a:p>
        </p:txBody>
      </p:sp>
      <p:sp>
        <p:nvSpPr>
          <p:cNvPr id="368" name="TextBox 7"/>
          <p:cNvSpPr txBox="1"/>
          <p:nvPr>
            <p:ph type="sldNum" sz="quarter" idx="2"/>
          </p:nvPr>
        </p:nvSpPr>
        <p:spPr>
          <a:xfrm>
            <a:off x="315637" y="6563486"/>
            <a:ext cx="127001" cy="13554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9" name="Content Placeholder 1"/>
          <p:cNvSpPr txBox="1"/>
          <p:nvPr>
            <p:ph type="body" sz="quarter" idx="1"/>
          </p:nvPr>
        </p:nvSpPr>
        <p:spPr>
          <a:xfrm>
            <a:off x="308226" y="1119920"/>
            <a:ext cx="3511296" cy="4572001"/>
          </a:xfrm>
          <a:prstGeom prst="rect">
            <a:avLst/>
          </a:prstGeom>
        </p:spPr>
        <p:txBody>
          <a:bodyPr/>
          <a:lstStyle/>
          <a:p>
            <a:pPr>
              <a:defRPr b="1" sz="1800"/>
            </a:pPr>
            <a:r>
              <a:t>Large increase in data volume</a:t>
            </a:r>
          </a:p>
          <a:p>
            <a:pPr>
              <a:defRPr sz="1800"/>
            </a:pPr>
          </a:p>
          <a:p>
            <a:pPr lvl="1">
              <a:buFont typeface="Helvetica"/>
              <a:defRPr sz="1800"/>
            </a:pPr>
            <a:r>
              <a:t>Ease of Collection of data</a:t>
            </a:r>
          </a:p>
          <a:p>
            <a:pPr lvl="1">
              <a:buFont typeface="Helvetica"/>
              <a:defRPr sz="1800"/>
            </a:pPr>
            <a:r>
              <a:t>Diversity in data</a:t>
            </a:r>
          </a:p>
        </p:txBody>
      </p:sp>
      <p:sp>
        <p:nvSpPr>
          <p:cNvPr id="370" name="Content Placeholder 2"/>
          <p:cNvSpPr txBox="1"/>
          <p:nvPr/>
        </p:nvSpPr>
        <p:spPr>
          <a:xfrm>
            <a:off x="4346034" y="1119920"/>
            <a:ext cx="3511296" cy="457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defTabSz="914400">
              <a:spcBef>
                <a:spcPts val="6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Powerful computer hardware</a:t>
            </a:r>
            <a:endParaRPr sz="1600"/>
          </a:p>
          <a:p>
            <a:pPr defTabSz="914400">
              <a:spcBef>
                <a:spcPts val="600"/>
              </a:spcBef>
              <a:defRPr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171450" indent="-171450" defTabSz="914400">
              <a:spcBef>
                <a:spcPts val="600"/>
              </a:spcBef>
              <a:buSzPct val="100000"/>
              <a:buFont typeface="Helvetica"/>
              <a:buChar char="–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Cheap CPUs, Memory and Storage</a:t>
            </a:r>
            <a:endParaRPr sz="1600"/>
          </a:p>
          <a:p>
            <a:pPr lvl="1" marL="171450" indent="-171450" defTabSz="914400">
              <a:spcBef>
                <a:spcPts val="600"/>
              </a:spcBef>
              <a:buSzPct val="100000"/>
              <a:buFont typeface="Helvetica"/>
              <a:buChar char="–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Specialized hardware GPU/TPU</a:t>
            </a:r>
            <a:endParaRPr sz="1600"/>
          </a:p>
          <a:p>
            <a:pPr lvl="2" marL="342900" indent="-171450" defTabSz="914400">
              <a:spcBef>
                <a:spcPts val="600"/>
              </a:spcBef>
              <a:buSzPct val="100000"/>
              <a:buFont typeface="Helvetica"/>
              <a:buChar char="–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Graphical Processing Unit</a:t>
            </a:r>
            <a:endParaRPr sz="1600"/>
          </a:p>
          <a:p>
            <a:pPr lvl="2" marL="342900" indent="-171450" defTabSz="914400">
              <a:spcBef>
                <a:spcPts val="600"/>
              </a:spcBef>
              <a:buSzPct val="100000"/>
              <a:buFont typeface="Helvetica"/>
              <a:buChar char="–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t>Tensor Processing Unit</a:t>
            </a:r>
          </a:p>
        </p:txBody>
      </p:sp>
      <p:sp>
        <p:nvSpPr>
          <p:cNvPr id="371" name="Content Placeholder 3"/>
          <p:cNvSpPr txBox="1"/>
          <p:nvPr/>
        </p:nvSpPr>
        <p:spPr>
          <a:xfrm>
            <a:off x="8362112" y="1110776"/>
            <a:ext cx="3511297" cy="457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 defTabSz="914400">
              <a:spcBef>
                <a:spcPts val="600"/>
              </a:spcBef>
              <a:defRPr b="1" sz="1700">
                <a:latin typeface="Arial"/>
                <a:ea typeface="Arial"/>
                <a:cs typeface="Arial"/>
                <a:sym typeface="Arial"/>
              </a:defRPr>
            </a:pPr>
            <a:r>
              <a:t>Significantly improved algorithms</a:t>
            </a:r>
            <a:endParaRPr sz="1600"/>
          </a:p>
          <a:p>
            <a:pPr lvl="1" indent="0" defTabSz="914400">
              <a:spcBef>
                <a:spcPts val="600"/>
              </a:spcBef>
              <a:defRPr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171450" indent="-171450" defTabSz="914400">
              <a:spcBef>
                <a:spcPts val="600"/>
              </a:spcBef>
              <a:buSzPct val="100000"/>
              <a:buFont typeface="Helvetica"/>
              <a:buChar char="–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Deep Learning aka stacked neural networks: It has a lot more freedom to align with the signals hidden in the data than its predecessor algorithms</a:t>
            </a:r>
          </a:p>
        </p:txBody>
      </p:sp>
      <p:sp>
        <p:nvSpPr>
          <p:cNvPr id="372" name="Title 5"/>
          <p:cNvSpPr txBox="1"/>
          <p:nvPr>
            <p:ph type="title"/>
          </p:nvPr>
        </p:nvSpPr>
        <p:spPr>
          <a:xfrm>
            <a:off x="298703" y="569148"/>
            <a:ext cx="11594594" cy="352316"/>
          </a:xfrm>
          <a:prstGeom prst="rect">
            <a:avLst/>
          </a:prstGeom>
        </p:spPr>
        <p:txBody>
          <a:bodyPr anchor="b"/>
          <a:lstStyle>
            <a:lvl1pPr defTabSz="466344">
              <a:lnSpc>
                <a:spcPct val="80000"/>
              </a:lnSpc>
              <a:defRPr sz="2448"/>
            </a:lvl1pPr>
          </a:lstStyle>
          <a:p>
            <a:pPr/>
            <a:r>
              <a:t>What led to AI boom</a:t>
            </a:r>
          </a:p>
        </p:txBody>
      </p:sp>
      <p:sp>
        <p:nvSpPr>
          <p:cNvPr id="373" name="Text Placeholder 6"/>
          <p:cNvSpPr/>
          <p:nvPr>
            <p:ph type="body" idx="21"/>
          </p:nvPr>
        </p:nvSpPr>
        <p:spPr>
          <a:xfrm>
            <a:off x="318590" y="5106720"/>
            <a:ext cx="11594594" cy="131107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just">
              <a:lnSpc>
                <a:spcPct val="150000"/>
              </a:lnSpc>
              <a:defRPr b="1" sz="2400">
                <a:latin typeface="+mn-lt"/>
                <a:ea typeface="+mn-ea"/>
                <a:cs typeface="+mn-cs"/>
                <a:sym typeface="Proxima Nova"/>
              </a:defRPr>
            </a:lvl1pPr>
          </a:lstStyle>
          <a:p>
            <a:pPr/>
            <a:r>
              <a:t>AI reached profitability, so it is being added to commercial products, so it is becoming part of our everyday life, not just a prototype in a research lab</a:t>
            </a:r>
          </a:p>
        </p:txBody>
      </p:sp>
      <p:pic>
        <p:nvPicPr>
          <p:cNvPr id="374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0471" y="2530628"/>
            <a:ext cx="3765419" cy="2057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37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97526" y="3429000"/>
            <a:ext cx="1850696" cy="1657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76" name="Picture 9" descr="Picture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28559" y="3371581"/>
            <a:ext cx="2901523" cy="17145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7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Footer Placeholder 2"/>
          <p:cNvSpPr txBox="1"/>
          <p:nvPr/>
        </p:nvSpPr>
        <p:spPr>
          <a:xfrm>
            <a:off x="736017" y="6438393"/>
            <a:ext cx="7626096" cy="244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>
            <a:lvl1pPr>
              <a:spcBef>
                <a:spcPts val="600"/>
              </a:spcBef>
              <a:defRPr sz="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 Date with AI</a:t>
            </a:r>
          </a:p>
        </p:txBody>
      </p:sp>
      <p:sp>
        <p:nvSpPr>
          <p:cNvPr id="379" name="TextBox 7"/>
          <p:cNvSpPr txBox="1"/>
          <p:nvPr>
            <p:ph type="sldNum" sz="quarter" idx="2"/>
          </p:nvPr>
        </p:nvSpPr>
        <p:spPr>
          <a:xfrm>
            <a:off x="315637" y="6563486"/>
            <a:ext cx="127001" cy="13554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80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186" y="913996"/>
            <a:ext cx="5956030" cy="58815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81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rcRect l="0" t="0" r="20035" b="1"/>
          <a:stretch>
            <a:fillRect/>
          </a:stretch>
        </p:blipFill>
        <p:spPr>
          <a:xfrm>
            <a:off x="7535708" y="262861"/>
            <a:ext cx="4660982" cy="2124493"/>
          </a:xfrm>
          <a:prstGeom prst="rect">
            <a:avLst/>
          </a:prstGeom>
          <a:ln w="12700">
            <a:miter lim="400000"/>
          </a:ln>
        </p:spPr>
      </p:pic>
      <p:pic>
        <p:nvPicPr>
          <p:cNvPr id="382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rcRect l="0" t="16154" r="0" b="24771"/>
          <a:stretch>
            <a:fillRect/>
          </a:stretch>
        </p:blipFill>
        <p:spPr>
          <a:xfrm>
            <a:off x="7532731" y="2366764"/>
            <a:ext cx="4666907" cy="2124515"/>
          </a:xfrm>
          <a:prstGeom prst="rect">
            <a:avLst/>
          </a:prstGeom>
          <a:ln w="12700">
            <a:miter lim="400000"/>
          </a:ln>
        </p:spPr>
      </p:pic>
      <p:pic>
        <p:nvPicPr>
          <p:cNvPr id="383" name="Picture 5" descr="Picture 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519899" y="4485269"/>
            <a:ext cx="4768718" cy="2170819"/>
          </a:xfrm>
          <a:prstGeom prst="rect">
            <a:avLst/>
          </a:prstGeom>
          <a:ln w="12700">
            <a:miter lim="400000"/>
          </a:ln>
        </p:spPr>
      </p:pic>
      <p:sp>
        <p:nvSpPr>
          <p:cNvPr id="384" name="Title 3"/>
          <p:cNvSpPr txBox="1"/>
          <p:nvPr>
            <p:ph type="title"/>
          </p:nvPr>
        </p:nvSpPr>
        <p:spPr>
          <a:xfrm>
            <a:off x="292608" y="212760"/>
            <a:ext cx="7047798" cy="391839"/>
          </a:xfrm>
          <a:prstGeom prst="rect">
            <a:avLst/>
          </a:prstGeom>
        </p:spPr>
        <p:txBody>
          <a:bodyPr anchor="b"/>
          <a:lstStyle>
            <a:lvl1pPr defTabSz="512063">
              <a:lnSpc>
                <a:spcPct val="100000"/>
              </a:lnSpc>
              <a:defRPr b="1" sz="2688">
                <a:solidFill>
                  <a:schemeClr val="accent1"/>
                </a:solidFill>
              </a:defRPr>
            </a:lvl1pPr>
          </a:lstStyle>
          <a:p>
            <a:pPr/>
            <a:r>
              <a:t>Applications of AI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4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2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4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7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83" grpId="3"/>
      <p:bldP build="whole" bldLvl="1" animBg="1" rev="0" advAuto="0" spid="381" grpId="1"/>
      <p:bldP build="whole" bldLvl="1" animBg="1" rev="0" advAuto="0" spid="382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Footer Placeholder 2"/>
          <p:cNvSpPr txBox="1"/>
          <p:nvPr/>
        </p:nvSpPr>
        <p:spPr>
          <a:xfrm>
            <a:off x="736017" y="6438393"/>
            <a:ext cx="7626096" cy="244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>
            <a:lvl1pPr>
              <a:spcBef>
                <a:spcPts val="600"/>
              </a:spcBef>
              <a:defRPr sz="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 Date with AI</a:t>
            </a:r>
          </a:p>
        </p:txBody>
      </p:sp>
      <p:sp>
        <p:nvSpPr>
          <p:cNvPr id="387" name="TextBox 7"/>
          <p:cNvSpPr txBox="1"/>
          <p:nvPr>
            <p:ph type="sldNum" sz="quarter" idx="2"/>
          </p:nvPr>
        </p:nvSpPr>
        <p:spPr>
          <a:xfrm>
            <a:off x="315637" y="6563486"/>
            <a:ext cx="127001" cy="13554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88" name="Screenshot 2022-09-10 at 1.19.07 PM.PNG" descr="Screenshot 2022-09-10 at 1.19.0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920" y="653667"/>
            <a:ext cx="12192001" cy="6181295"/>
          </a:xfrm>
          <a:prstGeom prst="rect">
            <a:avLst/>
          </a:prstGeom>
          <a:ln w="12700">
            <a:miter lim="400000"/>
          </a:ln>
        </p:spPr>
      </p:pic>
      <p:pic>
        <p:nvPicPr>
          <p:cNvPr id="389" name="IMG_4924.jpg" descr="IMG_4924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44082" y="2044064"/>
            <a:ext cx="4889501" cy="48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390" name="Title 3"/>
          <p:cNvSpPr txBox="1"/>
          <p:nvPr>
            <p:ph type="title"/>
          </p:nvPr>
        </p:nvSpPr>
        <p:spPr>
          <a:xfrm>
            <a:off x="292608" y="209297"/>
            <a:ext cx="11594594" cy="68652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1" sz="4800">
                <a:solidFill>
                  <a:schemeClr val="accent1"/>
                </a:solidFill>
              </a:defRPr>
            </a:lvl1pPr>
          </a:lstStyle>
          <a:p>
            <a:pPr/>
            <a:r>
              <a:t>Tools for AI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Footer Placeholder 2"/>
          <p:cNvSpPr txBox="1"/>
          <p:nvPr/>
        </p:nvSpPr>
        <p:spPr>
          <a:xfrm>
            <a:off x="736017" y="6438393"/>
            <a:ext cx="7626096" cy="244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>
            <a:lvl1pPr>
              <a:spcBef>
                <a:spcPts val="600"/>
              </a:spcBef>
              <a:defRPr sz="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 Date with AI</a:t>
            </a:r>
          </a:p>
        </p:txBody>
      </p:sp>
      <p:sp>
        <p:nvSpPr>
          <p:cNvPr id="393" name="TextBox 7"/>
          <p:cNvSpPr txBox="1"/>
          <p:nvPr>
            <p:ph type="sldNum" sz="quarter" idx="2"/>
          </p:nvPr>
        </p:nvSpPr>
        <p:spPr>
          <a:xfrm>
            <a:off x="315637" y="6563486"/>
            <a:ext cx="127001" cy="13554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94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2609" y="1681809"/>
            <a:ext cx="2670049" cy="1330965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Content Placeholder 15" descr="Content Placeholder 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82492" y="1757438"/>
            <a:ext cx="1320801" cy="1536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193771" y="4348138"/>
            <a:ext cx="2670049" cy="828053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Title 3"/>
          <p:cNvSpPr txBox="1"/>
          <p:nvPr>
            <p:ph type="title"/>
          </p:nvPr>
        </p:nvSpPr>
        <p:spPr>
          <a:xfrm>
            <a:off x="292608" y="310897"/>
            <a:ext cx="11594594" cy="686526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pPr/>
            <a:r>
              <a:t>Tools for AI</a:t>
            </a:r>
          </a:p>
        </p:txBody>
      </p:sp>
      <p:pic>
        <p:nvPicPr>
          <p:cNvPr id="398" name="Picture 8" descr="Picture 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48640" y="4097197"/>
            <a:ext cx="2157985" cy="2157985"/>
          </a:xfrm>
          <a:prstGeom prst="rect">
            <a:avLst/>
          </a:prstGeom>
          <a:ln w="12700">
            <a:miter lim="400000"/>
          </a:ln>
        </p:spPr>
      </p:pic>
      <p:pic>
        <p:nvPicPr>
          <p:cNvPr id="399" name="Picture 7" descr="Picture 7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476274" y="1691132"/>
            <a:ext cx="2254721" cy="1750724"/>
          </a:xfrm>
          <a:prstGeom prst="rect">
            <a:avLst/>
          </a:prstGeom>
          <a:ln w="12700">
            <a:miter lim="400000"/>
          </a:ln>
        </p:spPr>
      </p:pic>
      <p:pic>
        <p:nvPicPr>
          <p:cNvPr id="400" name="Picture 6" descr="Picture 6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354733" y="1559923"/>
            <a:ext cx="2054777" cy="21579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01" name="Picture 17" descr="Picture 17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025389" y="4348138"/>
            <a:ext cx="2978145" cy="2027492"/>
          </a:xfrm>
          <a:prstGeom prst="rect">
            <a:avLst/>
          </a:prstGeom>
          <a:ln w="12700">
            <a:miter lim="400000"/>
          </a:ln>
        </p:spPr>
      </p:pic>
      <p:pic>
        <p:nvPicPr>
          <p:cNvPr id="402" name="Picture 21" descr="Picture 21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9334995" y="5277789"/>
            <a:ext cx="2387601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03" name="Picture 25" descr="Picture 25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3306326" y="4113279"/>
            <a:ext cx="2670049" cy="2157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Title 1"/>
          <p:cNvSpPr txBox="1"/>
          <p:nvPr>
            <p:ph type="title"/>
          </p:nvPr>
        </p:nvSpPr>
        <p:spPr>
          <a:xfrm>
            <a:off x="6416290" y="2335228"/>
            <a:ext cx="5525787" cy="3097415"/>
          </a:xfrm>
          <a:prstGeom prst="rect">
            <a:avLst/>
          </a:prstGeom>
        </p:spPr>
        <p:txBody>
          <a:bodyPr/>
          <a:lstStyle>
            <a:lvl1pPr defTabSz="886968">
              <a:lnSpc>
                <a:spcPct val="100000"/>
              </a:lnSpc>
              <a:defRPr sz="6984"/>
            </a:lvl1pPr>
          </a:lstStyle>
          <a:p>
            <a:pPr/>
            <a:r>
              <a:t>How you can Augment your Intelligence</a:t>
            </a:r>
          </a:p>
        </p:txBody>
      </p:sp>
      <p:pic>
        <p:nvPicPr>
          <p:cNvPr id="406" name="Video 3" descr="Video 3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" y="9"/>
            <a:ext cx="6095981" cy="68579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0" fill="hold"/>
                                        <p:tgtEl>
                                          <p:spTgt spid="4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4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50000">
                <p:cTn id="11" fill="hold" display="0">
                  <p:stCondLst>
                    <p:cond delay="indefinite"/>
                  </p:stCondLst>
                </p:cTn>
                <p:tgtEl>
                  <p:spTgt spid="406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406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40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Refinitiv Template_180917_v2">
  <a:themeElements>
    <a:clrScheme name="Refinitiv Template_180917_v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1EFF"/>
      </a:accent1>
      <a:accent2>
        <a:srgbClr val="FF5000"/>
      </a:accent2>
      <a:accent3>
        <a:srgbClr val="FFC800"/>
      </a:accent3>
      <a:accent4>
        <a:srgbClr val="00D0D3"/>
      </a:accent4>
      <a:accent5>
        <a:srgbClr val="9064CD"/>
      </a:accent5>
      <a:accent6>
        <a:srgbClr val="00C389"/>
      </a:accent6>
      <a:hlink>
        <a:srgbClr val="0000FF"/>
      </a:hlink>
      <a:folHlink>
        <a:srgbClr val="FF00FF"/>
      </a:folHlink>
    </a:clrScheme>
    <a:fontScheme name="Refinitiv Template_180917_v2">
      <a:majorFont>
        <a:latin typeface="Helvetica"/>
        <a:ea typeface="Helvetica"/>
        <a:cs typeface="Helvetica"/>
      </a:majorFont>
      <a:minorFont>
        <a:latin typeface="Proxima Nova"/>
        <a:ea typeface="Proxima Nova"/>
        <a:cs typeface="Proxima Nova"/>
      </a:minorFont>
    </a:fontScheme>
    <a:fmtScheme name="Refinitiv Template_180917_v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Refinitiv Template_180917_v2">
  <a:themeElements>
    <a:clrScheme name="Refinitiv Template_180917_v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1EFF"/>
      </a:accent1>
      <a:accent2>
        <a:srgbClr val="FF5000"/>
      </a:accent2>
      <a:accent3>
        <a:srgbClr val="FFC800"/>
      </a:accent3>
      <a:accent4>
        <a:srgbClr val="00D0D3"/>
      </a:accent4>
      <a:accent5>
        <a:srgbClr val="9064CD"/>
      </a:accent5>
      <a:accent6>
        <a:srgbClr val="00C389"/>
      </a:accent6>
      <a:hlink>
        <a:srgbClr val="0000FF"/>
      </a:hlink>
      <a:folHlink>
        <a:srgbClr val="FF00FF"/>
      </a:folHlink>
    </a:clrScheme>
    <a:fontScheme name="Refinitiv Template_180917_v2">
      <a:majorFont>
        <a:latin typeface="Helvetica"/>
        <a:ea typeface="Helvetica"/>
        <a:cs typeface="Helvetica"/>
      </a:majorFont>
      <a:minorFont>
        <a:latin typeface="Proxima Nova"/>
        <a:ea typeface="Proxima Nova"/>
        <a:cs typeface="Proxima Nova"/>
      </a:minorFont>
    </a:fontScheme>
    <a:fmtScheme name="Refinitiv Template_180917_v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